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23"/>
  </p:notesMasterIdLst>
  <p:sldIdLst>
    <p:sldId id="403" r:id="rId3"/>
    <p:sldId id="441" r:id="rId4"/>
    <p:sldId id="442" r:id="rId5"/>
    <p:sldId id="477" r:id="rId6"/>
    <p:sldId id="499" r:id="rId7"/>
    <p:sldId id="480" r:id="rId8"/>
    <p:sldId id="492" r:id="rId9"/>
    <p:sldId id="493" r:id="rId10"/>
    <p:sldId id="494" r:id="rId11"/>
    <p:sldId id="508" r:id="rId12"/>
    <p:sldId id="507" r:id="rId13"/>
    <p:sldId id="500" r:id="rId14"/>
    <p:sldId id="498" r:id="rId15"/>
    <p:sldId id="501" r:id="rId16"/>
    <p:sldId id="504" r:id="rId17"/>
    <p:sldId id="510" r:id="rId18"/>
    <p:sldId id="511" r:id="rId19"/>
    <p:sldId id="512" r:id="rId20"/>
    <p:sldId id="513" r:id="rId21"/>
    <p:sldId id="39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4" autoAdjust="0"/>
    <p:restoredTop sz="92362" autoAdjust="0"/>
  </p:normalViewPr>
  <p:slideViewPr>
    <p:cSldViewPr>
      <p:cViewPr>
        <p:scale>
          <a:sx n="74" d="100"/>
          <a:sy n="74" d="100"/>
        </p:scale>
        <p:origin x="-11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A9259-3B8A-4A78-BD71-4CD25A3D1CC9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C9A8F70-D62F-4A6B-954A-CEB911C138C8}">
      <dgm:prSet phldrT="[Text]"/>
      <dgm:spPr/>
      <dgm:t>
        <a:bodyPr/>
        <a:lstStyle/>
        <a:p>
          <a:r>
            <a:rPr lang="en-US" b="1" dirty="0" smtClean="0"/>
            <a:t>Roads &amp; Transportation</a:t>
          </a:r>
          <a:endParaRPr lang="en-IN" b="1" dirty="0"/>
        </a:p>
      </dgm:t>
    </dgm:pt>
    <dgm:pt modelId="{CBC915FA-E20C-4E89-9CDB-19E9B7DBE9A5}" type="parTrans" cxnId="{AF8B7A2D-32CC-450E-B1EA-5BF8640AC929}">
      <dgm:prSet/>
      <dgm:spPr/>
      <dgm:t>
        <a:bodyPr/>
        <a:lstStyle/>
        <a:p>
          <a:endParaRPr lang="en-IN" b="1"/>
        </a:p>
      </dgm:t>
    </dgm:pt>
    <dgm:pt modelId="{3CA5D943-4970-4F08-9CBD-042906674D91}" type="sibTrans" cxnId="{AF8B7A2D-32CC-450E-B1EA-5BF8640AC929}">
      <dgm:prSet/>
      <dgm:spPr/>
      <dgm:t>
        <a:bodyPr/>
        <a:lstStyle/>
        <a:p>
          <a:endParaRPr lang="en-IN" b="1"/>
        </a:p>
      </dgm:t>
    </dgm:pt>
    <dgm:pt modelId="{87C70F41-C5D4-449D-AFAD-533FDA8ACB11}">
      <dgm:prSet phldrT="[Text]"/>
      <dgm:spPr/>
      <dgm:t>
        <a:bodyPr/>
        <a:lstStyle/>
        <a:p>
          <a:r>
            <a:rPr lang="en-US" b="1" dirty="0" smtClean="0"/>
            <a:t>Urban poor &amp; Slums</a:t>
          </a:r>
          <a:endParaRPr lang="en-IN" b="1" dirty="0"/>
        </a:p>
      </dgm:t>
    </dgm:pt>
    <dgm:pt modelId="{BFBCAE6A-A695-497C-8D96-E9BFD0F822FD}" type="parTrans" cxnId="{44FFB72C-D8C7-4516-A7C0-C4FAAE43DAD0}">
      <dgm:prSet/>
      <dgm:spPr/>
      <dgm:t>
        <a:bodyPr/>
        <a:lstStyle/>
        <a:p>
          <a:endParaRPr lang="en-IN" b="1"/>
        </a:p>
      </dgm:t>
    </dgm:pt>
    <dgm:pt modelId="{A76D1E66-175F-40A4-AD21-95FAA7419915}" type="sibTrans" cxnId="{44FFB72C-D8C7-4516-A7C0-C4FAAE43DAD0}">
      <dgm:prSet/>
      <dgm:spPr/>
      <dgm:t>
        <a:bodyPr/>
        <a:lstStyle/>
        <a:p>
          <a:endParaRPr lang="en-IN" b="1"/>
        </a:p>
      </dgm:t>
    </dgm:pt>
    <dgm:pt modelId="{0A2D0258-52C0-46D1-BC3A-467173434FBE}">
      <dgm:prSet phldrT="[Text]"/>
      <dgm:spPr/>
      <dgm:t>
        <a:bodyPr/>
        <a:lstStyle/>
        <a:p>
          <a:r>
            <a:rPr lang="en-US" b="1" dirty="0" smtClean="0"/>
            <a:t>Land use &amp; Development</a:t>
          </a:r>
          <a:endParaRPr lang="en-IN" b="1" dirty="0"/>
        </a:p>
      </dgm:t>
    </dgm:pt>
    <dgm:pt modelId="{C14EE5F0-3A20-4D10-A241-BB59AEB1D3DD}" type="parTrans" cxnId="{6D25FA45-4374-4367-8C5B-66D44D7240A9}">
      <dgm:prSet/>
      <dgm:spPr/>
      <dgm:t>
        <a:bodyPr/>
        <a:lstStyle/>
        <a:p>
          <a:endParaRPr lang="en-IN" b="1"/>
        </a:p>
      </dgm:t>
    </dgm:pt>
    <dgm:pt modelId="{90ED40D2-9C77-453C-942C-572AF67569D2}" type="sibTrans" cxnId="{6D25FA45-4374-4367-8C5B-66D44D7240A9}">
      <dgm:prSet/>
      <dgm:spPr/>
      <dgm:t>
        <a:bodyPr/>
        <a:lstStyle/>
        <a:p>
          <a:endParaRPr lang="en-IN" b="1"/>
        </a:p>
      </dgm:t>
    </dgm:pt>
    <dgm:pt modelId="{64401541-7967-454F-926E-80FB91252997}" type="pres">
      <dgm:prSet presAssocID="{8F5A9259-3B8A-4A78-BD71-4CD25A3D1CC9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B3B825F-8CB4-4A83-930A-56C1C64896C4}" type="pres">
      <dgm:prSet presAssocID="{DC9A8F70-D62F-4A6B-954A-CEB911C138C8}" presName="composite" presStyleCnt="0"/>
      <dgm:spPr/>
    </dgm:pt>
    <dgm:pt modelId="{BCFFBCE9-AA7F-4B8A-B9D6-34038C8DB0FB}" type="pres">
      <dgm:prSet presAssocID="{DC9A8F70-D62F-4A6B-954A-CEB911C138C8}" presName="Image" presStyleLbl="bgShp" presStyleIdx="0" presStyleCnt="3" custLinFactNeighborX="770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0ECD99-8C07-43A4-9309-74D8E3CA7E45}" type="pres">
      <dgm:prSet presAssocID="{DC9A8F70-D62F-4A6B-954A-CEB911C138C8}" presName="Parent" presStyleLbl="node0" presStyleIdx="0" presStyleCnt="3" custLinFactNeighborX="8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8F4F7-686B-4094-8D63-843E78B041F4}" type="pres">
      <dgm:prSet presAssocID="{3CA5D943-4970-4F08-9CBD-042906674D91}" presName="sibTrans" presStyleCnt="0"/>
      <dgm:spPr/>
    </dgm:pt>
    <dgm:pt modelId="{D9A0A552-171A-4854-A4F2-A7BADDF41B6B}" type="pres">
      <dgm:prSet presAssocID="{87C70F41-C5D4-449D-AFAD-533FDA8ACB11}" presName="composite" presStyleCnt="0"/>
      <dgm:spPr/>
    </dgm:pt>
    <dgm:pt modelId="{CCC13D4B-A962-4A14-B25C-77D1C7B96938}" type="pres">
      <dgm:prSet presAssocID="{87C70F41-C5D4-449D-AFAD-533FDA8ACB11}" presName="Image" presStyleLbl="bgShp" presStyleIdx="1" presStyleCnt="3" custLinFactNeighborX="-29006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C4E811-1071-48CD-B653-0A56753264CB}" type="pres">
      <dgm:prSet presAssocID="{87C70F41-C5D4-449D-AFAD-533FDA8ACB11}" presName="Parent" presStyleLbl="node0" presStyleIdx="1" presStyleCnt="3" custLinFactNeighborX="-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FF45A-3275-436D-973C-1514412C69B3}" type="pres">
      <dgm:prSet presAssocID="{A76D1E66-175F-40A4-AD21-95FAA7419915}" presName="sibTrans" presStyleCnt="0"/>
      <dgm:spPr/>
    </dgm:pt>
    <dgm:pt modelId="{04B1C4DE-046E-4A7F-9F0D-941ABF918EFA}" type="pres">
      <dgm:prSet presAssocID="{0A2D0258-52C0-46D1-BC3A-467173434FBE}" presName="composite" presStyleCnt="0"/>
      <dgm:spPr/>
    </dgm:pt>
    <dgm:pt modelId="{5C9B45AC-DF63-4EA5-A5A2-55AABEC82FE5}" type="pres">
      <dgm:prSet presAssocID="{0A2D0258-52C0-46D1-BC3A-467173434FBE}" presName="Image" presStyleLbl="bgShp" presStyleIdx="2" presStyleCnt="3" custLinFactNeighborX="-6251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7D6C27-2801-4D20-97EB-4306AB89F915}" type="pres">
      <dgm:prSet presAssocID="{0A2D0258-52C0-46D1-BC3A-467173434FBE}" presName="Parent" presStyleLbl="node0" presStyleIdx="2" presStyleCnt="3" custLinFactNeighborX="-95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99060-F98A-46E3-A3E7-FCE3FA937852}" type="presOf" srcId="{0A2D0258-52C0-46D1-BC3A-467173434FBE}" destId="{227D6C27-2801-4D20-97EB-4306AB89F915}" srcOrd="0" destOrd="0" presId="urn:microsoft.com/office/officeart/2008/layout/BendingPictureCaption"/>
    <dgm:cxn modelId="{AF8B7A2D-32CC-450E-B1EA-5BF8640AC929}" srcId="{8F5A9259-3B8A-4A78-BD71-4CD25A3D1CC9}" destId="{DC9A8F70-D62F-4A6B-954A-CEB911C138C8}" srcOrd="0" destOrd="0" parTransId="{CBC915FA-E20C-4E89-9CDB-19E9B7DBE9A5}" sibTransId="{3CA5D943-4970-4F08-9CBD-042906674D91}"/>
    <dgm:cxn modelId="{AE70363B-A0A8-42E2-AC8B-272501D302C2}" type="presOf" srcId="{DC9A8F70-D62F-4A6B-954A-CEB911C138C8}" destId="{750ECD99-8C07-43A4-9309-74D8E3CA7E45}" srcOrd="0" destOrd="0" presId="urn:microsoft.com/office/officeart/2008/layout/BendingPictureCaption"/>
    <dgm:cxn modelId="{6D25FA45-4374-4367-8C5B-66D44D7240A9}" srcId="{8F5A9259-3B8A-4A78-BD71-4CD25A3D1CC9}" destId="{0A2D0258-52C0-46D1-BC3A-467173434FBE}" srcOrd="2" destOrd="0" parTransId="{C14EE5F0-3A20-4D10-A241-BB59AEB1D3DD}" sibTransId="{90ED40D2-9C77-453C-942C-572AF67569D2}"/>
    <dgm:cxn modelId="{D6CFFFFA-3522-48B1-B36F-0757E8827FF1}" type="presOf" srcId="{8F5A9259-3B8A-4A78-BD71-4CD25A3D1CC9}" destId="{64401541-7967-454F-926E-80FB91252997}" srcOrd="0" destOrd="0" presId="urn:microsoft.com/office/officeart/2008/layout/BendingPictureCaption"/>
    <dgm:cxn modelId="{44FFB72C-D8C7-4516-A7C0-C4FAAE43DAD0}" srcId="{8F5A9259-3B8A-4A78-BD71-4CD25A3D1CC9}" destId="{87C70F41-C5D4-449D-AFAD-533FDA8ACB11}" srcOrd="1" destOrd="0" parTransId="{BFBCAE6A-A695-497C-8D96-E9BFD0F822FD}" sibTransId="{A76D1E66-175F-40A4-AD21-95FAA7419915}"/>
    <dgm:cxn modelId="{4F23728F-5438-424C-AE88-8929FAAB54D8}" type="presOf" srcId="{87C70F41-C5D4-449D-AFAD-533FDA8ACB11}" destId="{64C4E811-1071-48CD-B653-0A56753264CB}" srcOrd="0" destOrd="0" presId="urn:microsoft.com/office/officeart/2008/layout/BendingPictureCaption"/>
    <dgm:cxn modelId="{CCA2235E-DFE0-445E-8D5A-02C0CF65F09E}" type="presParOf" srcId="{64401541-7967-454F-926E-80FB91252997}" destId="{1B3B825F-8CB4-4A83-930A-56C1C64896C4}" srcOrd="0" destOrd="0" presId="urn:microsoft.com/office/officeart/2008/layout/BendingPictureCaption"/>
    <dgm:cxn modelId="{E26541FF-2EA4-48C1-981D-F7C562AC5319}" type="presParOf" srcId="{1B3B825F-8CB4-4A83-930A-56C1C64896C4}" destId="{BCFFBCE9-AA7F-4B8A-B9D6-34038C8DB0FB}" srcOrd="0" destOrd="0" presId="urn:microsoft.com/office/officeart/2008/layout/BendingPictureCaption"/>
    <dgm:cxn modelId="{55085E02-0644-44DB-952E-E0209C0B3F87}" type="presParOf" srcId="{1B3B825F-8CB4-4A83-930A-56C1C64896C4}" destId="{750ECD99-8C07-43A4-9309-74D8E3CA7E45}" srcOrd="1" destOrd="0" presId="urn:microsoft.com/office/officeart/2008/layout/BendingPictureCaption"/>
    <dgm:cxn modelId="{CA8B7974-119E-4432-BBD0-729FF45CFF82}" type="presParOf" srcId="{64401541-7967-454F-926E-80FB91252997}" destId="{EEF8F4F7-686B-4094-8D63-843E78B041F4}" srcOrd="1" destOrd="0" presId="urn:microsoft.com/office/officeart/2008/layout/BendingPictureCaption"/>
    <dgm:cxn modelId="{6BA9AC25-4096-4997-A076-BB0EEE2BB345}" type="presParOf" srcId="{64401541-7967-454F-926E-80FB91252997}" destId="{D9A0A552-171A-4854-A4F2-A7BADDF41B6B}" srcOrd="2" destOrd="0" presId="urn:microsoft.com/office/officeart/2008/layout/BendingPictureCaption"/>
    <dgm:cxn modelId="{F3DE40A0-0615-45E1-BCDA-EFC4D62D0E14}" type="presParOf" srcId="{D9A0A552-171A-4854-A4F2-A7BADDF41B6B}" destId="{CCC13D4B-A962-4A14-B25C-77D1C7B96938}" srcOrd="0" destOrd="0" presId="urn:microsoft.com/office/officeart/2008/layout/BendingPictureCaption"/>
    <dgm:cxn modelId="{BB65B799-8DF4-4799-9B3F-DF8D9497F221}" type="presParOf" srcId="{D9A0A552-171A-4854-A4F2-A7BADDF41B6B}" destId="{64C4E811-1071-48CD-B653-0A56753264CB}" srcOrd="1" destOrd="0" presId="urn:microsoft.com/office/officeart/2008/layout/BendingPictureCaption"/>
    <dgm:cxn modelId="{191F8FF5-4047-42AD-8E00-EDB271D38D87}" type="presParOf" srcId="{64401541-7967-454F-926E-80FB91252997}" destId="{0B4FF45A-3275-436D-973C-1514412C69B3}" srcOrd="3" destOrd="0" presId="urn:microsoft.com/office/officeart/2008/layout/BendingPictureCaption"/>
    <dgm:cxn modelId="{AB8898F7-E076-4160-8DA9-7A6BA756714A}" type="presParOf" srcId="{64401541-7967-454F-926E-80FB91252997}" destId="{04B1C4DE-046E-4A7F-9F0D-941ABF918EFA}" srcOrd="4" destOrd="0" presId="urn:microsoft.com/office/officeart/2008/layout/BendingPictureCaption"/>
    <dgm:cxn modelId="{A3E7122A-CA2C-4951-A9C9-C61B3DB85675}" type="presParOf" srcId="{04B1C4DE-046E-4A7F-9F0D-941ABF918EFA}" destId="{5C9B45AC-DF63-4EA5-A5A2-55AABEC82FE5}" srcOrd="0" destOrd="0" presId="urn:microsoft.com/office/officeart/2008/layout/BendingPictureCaption"/>
    <dgm:cxn modelId="{10539FAE-2C4F-49A1-AFC1-0ACE20DCD393}" type="presParOf" srcId="{04B1C4DE-046E-4A7F-9F0D-941ABF918EFA}" destId="{227D6C27-2801-4D20-97EB-4306AB89F91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60B1DA-E625-4C28-8AE2-EEC045AD800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33926B6-8ACA-4185-B5D0-64718CD2104F}">
      <dgm:prSet phldrT="[Text]" custT="1"/>
      <dgm:spPr/>
      <dgm:t>
        <a:bodyPr/>
        <a:lstStyle/>
        <a:p>
          <a:r>
            <a: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Mobilization of key actors</a:t>
          </a:r>
          <a:endParaRPr lang="en-US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989715-4A62-4424-8B15-D8B08577A25B}" type="parTrans" cxnId="{61A7DFB0-BBEC-4B1A-9D3A-94A0CC505153}">
      <dgm:prSet/>
      <dgm:spPr/>
      <dgm:t>
        <a:bodyPr/>
        <a:lstStyle/>
        <a:p>
          <a:endParaRPr lang="en-US"/>
        </a:p>
      </dgm:t>
    </dgm:pt>
    <dgm:pt modelId="{C12BDB00-4419-4DAE-8134-C54F2192926E}" type="sibTrans" cxnId="{61A7DFB0-BBEC-4B1A-9D3A-94A0CC505153}">
      <dgm:prSet/>
      <dgm:spPr/>
      <dgm:t>
        <a:bodyPr/>
        <a:lstStyle/>
        <a:p>
          <a:endParaRPr lang="en-US"/>
        </a:p>
      </dgm:t>
    </dgm:pt>
    <dgm:pt modelId="{A6343FD3-165E-4344-B095-2F3715DE133C}">
      <dgm:prSet phldrT="[Text]" custT="1"/>
      <dgm:spPr/>
      <dgm:t>
        <a:bodyPr/>
        <a:lstStyle/>
        <a:p>
          <a:r>
            <a:rPr lang="en-US" sz="12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Visibilization</a:t>
          </a:r>
          <a:r>
            <a: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of potential and needs</a:t>
          </a:r>
          <a:r>
            <a:rPr lang="en-U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5E8577-6ED7-40DD-A4CB-FBC82D94F7D3}" type="parTrans" cxnId="{493F5D2C-D00E-410B-A708-BC3067E9BFB9}">
      <dgm:prSet/>
      <dgm:spPr/>
      <dgm:t>
        <a:bodyPr/>
        <a:lstStyle/>
        <a:p>
          <a:endParaRPr lang="en-US"/>
        </a:p>
      </dgm:t>
    </dgm:pt>
    <dgm:pt modelId="{D08B2BD3-A7AF-4A67-B2D5-7DBA0EE6F94E}" type="sibTrans" cxnId="{493F5D2C-D00E-410B-A708-BC3067E9BFB9}">
      <dgm:prSet/>
      <dgm:spPr/>
      <dgm:t>
        <a:bodyPr/>
        <a:lstStyle/>
        <a:p>
          <a:endParaRPr lang="en-US"/>
        </a:p>
      </dgm:t>
    </dgm:pt>
    <dgm:pt modelId="{779578ED-C218-4F9C-AAB8-4A9C6B1481B9}">
      <dgm:prSet phldrT="[Text]"/>
      <dgm:spPr/>
      <dgm:t>
        <a:bodyPr/>
        <a:lstStyle/>
        <a:p>
          <a:r>
            <a:rPr lang="en-US" b="1" dirty="0" smtClean="0"/>
            <a:t>Raised Ambition &amp; Accelerated Climate Action Implementation</a:t>
          </a:r>
          <a:endParaRPr lang="en-US" b="1" dirty="0"/>
        </a:p>
      </dgm:t>
    </dgm:pt>
    <dgm:pt modelId="{858022C8-7DE1-4152-9696-2337B4C47A57}" type="parTrans" cxnId="{18FFC333-0694-4180-9398-9F44E233AF69}">
      <dgm:prSet/>
      <dgm:spPr/>
      <dgm:t>
        <a:bodyPr/>
        <a:lstStyle/>
        <a:p>
          <a:endParaRPr lang="en-US"/>
        </a:p>
      </dgm:t>
    </dgm:pt>
    <dgm:pt modelId="{B8861BEA-BCC1-4F8A-B2DC-53E14B6C0E17}" type="sibTrans" cxnId="{18FFC333-0694-4180-9398-9F44E233AF69}">
      <dgm:prSet/>
      <dgm:spPr/>
      <dgm:t>
        <a:bodyPr/>
        <a:lstStyle/>
        <a:p>
          <a:endParaRPr lang="en-US"/>
        </a:p>
      </dgm:t>
    </dgm:pt>
    <dgm:pt modelId="{1D487DDC-7CC8-4F5B-AEE3-D661A80A26AD}" type="pres">
      <dgm:prSet presAssocID="{1D60B1DA-E625-4C28-8AE2-EEC045AD800D}" presName="linearFlow" presStyleCnt="0">
        <dgm:presLayoutVars>
          <dgm:dir/>
          <dgm:resizeHandles val="exact"/>
        </dgm:presLayoutVars>
      </dgm:prSet>
      <dgm:spPr/>
    </dgm:pt>
    <dgm:pt modelId="{BC7336DE-E7AC-4BDC-BFCB-26E7D6080AB3}" type="pres">
      <dgm:prSet presAssocID="{F33926B6-8ACA-4185-B5D0-64718CD2104F}" presName="node" presStyleLbl="node1" presStyleIdx="0" presStyleCnt="3" custLinFactNeighborX="-929" custLinFactNeighborY="-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F5EAA-E43B-4C49-A7CD-DD5EA111812C}" type="pres">
      <dgm:prSet presAssocID="{C12BDB00-4419-4DAE-8134-C54F2192926E}" presName="spacerL" presStyleCnt="0"/>
      <dgm:spPr/>
    </dgm:pt>
    <dgm:pt modelId="{EB09F1ED-7350-411E-AF12-205915DDDB83}" type="pres">
      <dgm:prSet presAssocID="{C12BDB00-4419-4DAE-8134-C54F219292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F0E910B-DAEA-4519-A6E5-0983E823E2BA}" type="pres">
      <dgm:prSet presAssocID="{C12BDB00-4419-4DAE-8134-C54F2192926E}" presName="spacerR" presStyleCnt="0"/>
      <dgm:spPr/>
    </dgm:pt>
    <dgm:pt modelId="{F1C495D4-15DD-4A2E-BF24-6AE3BF94FDA8}" type="pres">
      <dgm:prSet presAssocID="{A6343FD3-165E-4344-B095-2F3715DE133C}" presName="node" presStyleLbl="node1" presStyleIdx="1" presStyleCnt="3" custLinFactX="2930" custLinFactNeighborX="100000" custLinFactNeighborY="-3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23AB1-D3E3-4CA5-B125-B5555FD86202}" type="pres">
      <dgm:prSet presAssocID="{D08B2BD3-A7AF-4A67-B2D5-7DBA0EE6F94E}" presName="spacerL" presStyleCnt="0"/>
      <dgm:spPr/>
    </dgm:pt>
    <dgm:pt modelId="{96104FF9-5D42-4141-86F4-3BC588282029}" type="pres">
      <dgm:prSet presAssocID="{D08B2BD3-A7AF-4A67-B2D5-7DBA0EE6F94E}" presName="sibTrans" presStyleLbl="sibTrans2D1" presStyleIdx="1" presStyleCnt="2" custLinFactX="5838" custLinFactNeighborX="100000" custLinFactNeighborY="77"/>
      <dgm:spPr/>
      <dgm:t>
        <a:bodyPr/>
        <a:lstStyle/>
        <a:p>
          <a:endParaRPr lang="en-US"/>
        </a:p>
      </dgm:t>
    </dgm:pt>
    <dgm:pt modelId="{FDAF7448-0AB0-4018-97C2-E735182D79A7}" type="pres">
      <dgm:prSet presAssocID="{D08B2BD3-A7AF-4A67-B2D5-7DBA0EE6F94E}" presName="spacerR" presStyleCnt="0"/>
      <dgm:spPr/>
    </dgm:pt>
    <dgm:pt modelId="{EF93A1BF-3CE3-4DEA-B39D-28416D39CC53}" type="pres">
      <dgm:prSet presAssocID="{779578ED-C218-4F9C-AAB8-4A9C6B1481B9}" presName="node" presStyleLbl="node1" presStyleIdx="2" presStyleCnt="3" custScaleX="134513" custScaleY="117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F5D2C-D00E-410B-A708-BC3067E9BFB9}" srcId="{1D60B1DA-E625-4C28-8AE2-EEC045AD800D}" destId="{A6343FD3-165E-4344-B095-2F3715DE133C}" srcOrd="1" destOrd="0" parTransId="{5A5E8577-6ED7-40DD-A4CB-FBC82D94F7D3}" sibTransId="{D08B2BD3-A7AF-4A67-B2D5-7DBA0EE6F94E}"/>
    <dgm:cxn modelId="{C9BCE7D4-655B-4D46-B6C8-0D438FE47D11}" type="presOf" srcId="{A6343FD3-165E-4344-B095-2F3715DE133C}" destId="{F1C495D4-15DD-4A2E-BF24-6AE3BF94FDA8}" srcOrd="0" destOrd="0" presId="urn:microsoft.com/office/officeart/2005/8/layout/equation1"/>
    <dgm:cxn modelId="{2E7F036B-239D-41C5-B6CE-E9BBE8C29EAA}" type="presOf" srcId="{D08B2BD3-A7AF-4A67-B2D5-7DBA0EE6F94E}" destId="{96104FF9-5D42-4141-86F4-3BC588282029}" srcOrd="0" destOrd="0" presId="urn:microsoft.com/office/officeart/2005/8/layout/equation1"/>
    <dgm:cxn modelId="{EAADB8DD-91DC-491A-8E74-7337EE71775E}" type="presOf" srcId="{F33926B6-8ACA-4185-B5D0-64718CD2104F}" destId="{BC7336DE-E7AC-4BDC-BFCB-26E7D6080AB3}" srcOrd="0" destOrd="0" presId="urn:microsoft.com/office/officeart/2005/8/layout/equation1"/>
    <dgm:cxn modelId="{5A2892B0-E812-4C3B-8E1F-2CF6CE7F2BA3}" type="presOf" srcId="{779578ED-C218-4F9C-AAB8-4A9C6B1481B9}" destId="{EF93A1BF-3CE3-4DEA-B39D-28416D39CC53}" srcOrd="0" destOrd="0" presId="urn:microsoft.com/office/officeart/2005/8/layout/equation1"/>
    <dgm:cxn modelId="{61A7DFB0-BBEC-4B1A-9D3A-94A0CC505153}" srcId="{1D60B1DA-E625-4C28-8AE2-EEC045AD800D}" destId="{F33926B6-8ACA-4185-B5D0-64718CD2104F}" srcOrd="0" destOrd="0" parTransId="{D7989715-4A62-4424-8B15-D8B08577A25B}" sibTransId="{C12BDB00-4419-4DAE-8134-C54F2192926E}"/>
    <dgm:cxn modelId="{3C1F5B1F-5ABF-474A-A5BF-666C4D7693CE}" type="presOf" srcId="{1D60B1DA-E625-4C28-8AE2-EEC045AD800D}" destId="{1D487DDC-7CC8-4F5B-AEE3-D661A80A26AD}" srcOrd="0" destOrd="0" presId="urn:microsoft.com/office/officeart/2005/8/layout/equation1"/>
    <dgm:cxn modelId="{E20E55B4-493A-4E72-B5DC-02860611B9A1}" type="presOf" srcId="{C12BDB00-4419-4DAE-8134-C54F2192926E}" destId="{EB09F1ED-7350-411E-AF12-205915DDDB83}" srcOrd="0" destOrd="0" presId="urn:microsoft.com/office/officeart/2005/8/layout/equation1"/>
    <dgm:cxn modelId="{18FFC333-0694-4180-9398-9F44E233AF69}" srcId="{1D60B1DA-E625-4C28-8AE2-EEC045AD800D}" destId="{779578ED-C218-4F9C-AAB8-4A9C6B1481B9}" srcOrd="2" destOrd="0" parTransId="{858022C8-7DE1-4152-9696-2337B4C47A57}" sibTransId="{B8861BEA-BCC1-4F8A-B2DC-53E14B6C0E17}"/>
    <dgm:cxn modelId="{0CB9D6FD-BA41-4F38-912D-75913C9362EE}" type="presParOf" srcId="{1D487DDC-7CC8-4F5B-AEE3-D661A80A26AD}" destId="{BC7336DE-E7AC-4BDC-BFCB-26E7D6080AB3}" srcOrd="0" destOrd="0" presId="urn:microsoft.com/office/officeart/2005/8/layout/equation1"/>
    <dgm:cxn modelId="{DC070F5E-56FA-41F3-AE3B-7CF95BF3E161}" type="presParOf" srcId="{1D487DDC-7CC8-4F5B-AEE3-D661A80A26AD}" destId="{3DDF5EAA-E43B-4C49-A7CD-DD5EA111812C}" srcOrd="1" destOrd="0" presId="urn:microsoft.com/office/officeart/2005/8/layout/equation1"/>
    <dgm:cxn modelId="{88B37804-921D-4A37-B0AA-6C44C84676B3}" type="presParOf" srcId="{1D487DDC-7CC8-4F5B-AEE3-D661A80A26AD}" destId="{EB09F1ED-7350-411E-AF12-205915DDDB83}" srcOrd="2" destOrd="0" presId="urn:microsoft.com/office/officeart/2005/8/layout/equation1"/>
    <dgm:cxn modelId="{F54FFC69-30D2-408E-B894-F02462E21278}" type="presParOf" srcId="{1D487DDC-7CC8-4F5B-AEE3-D661A80A26AD}" destId="{1F0E910B-DAEA-4519-A6E5-0983E823E2BA}" srcOrd="3" destOrd="0" presId="urn:microsoft.com/office/officeart/2005/8/layout/equation1"/>
    <dgm:cxn modelId="{92B90FE7-9FDC-4021-8A7D-74328237051E}" type="presParOf" srcId="{1D487DDC-7CC8-4F5B-AEE3-D661A80A26AD}" destId="{F1C495D4-15DD-4A2E-BF24-6AE3BF94FDA8}" srcOrd="4" destOrd="0" presId="urn:microsoft.com/office/officeart/2005/8/layout/equation1"/>
    <dgm:cxn modelId="{7598DC4D-8205-4FA6-B0FF-67F33C2E052D}" type="presParOf" srcId="{1D487DDC-7CC8-4F5B-AEE3-D661A80A26AD}" destId="{3FD23AB1-D3E3-4CA5-B125-B5555FD86202}" srcOrd="5" destOrd="0" presId="urn:microsoft.com/office/officeart/2005/8/layout/equation1"/>
    <dgm:cxn modelId="{E1014022-4885-4063-B6F3-BCCC3B64D6F0}" type="presParOf" srcId="{1D487DDC-7CC8-4F5B-AEE3-D661A80A26AD}" destId="{96104FF9-5D42-4141-86F4-3BC588282029}" srcOrd="6" destOrd="0" presId="urn:microsoft.com/office/officeart/2005/8/layout/equation1"/>
    <dgm:cxn modelId="{5DCE493C-02C9-4A63-B8F0-802055F71EA8}" type="presParOf" srcId="{1D487DDC-7CC8-4F5B-AEE3-D661A80A26AD}" destId="{FDAF7448-0AB0-4018-97C2-E735182D79A7}" srcOrd="7" destOrd="0" presId="urn:microsoft.com/office/officeart/2005/8/layout/equation1"/>
    <dgm:cxn modelId="{E3E26E1C-6741-403C-B3FA-86AB2A825725}" type="presParOf" srcId="{1D487DDC-7CC8-4F5B-AEE3-D661A80A26AD}" destId="{EF93A1BF-3CE3-4DEA-B39D-28416D39CC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C4319C-F360-4875-8A68-9E7B1D69D660}" type="doc">
      <dgm:prSet loTypeId="urn:microsoft.com/office/officeart/2005/8/layout/cycle4" loCatId="matrix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BBEE044-464E-44B7-9729-BB76FD11A6CA}">
      <dgm:prSet phldrT="[Text]" custT="1"/>
      <dgm:spPr/>
      <dgm:t>
        <a:bodyPr/>
        <a:lstStyle/>
        <a:p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TAP Project Pipeline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47E1ED-BDF5-4C81-A7F2-7AC3F5B074CE}" type="parTrans" cxnId="{5FBD9580-199B-47D2-ADD2-06AF30F53547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160D823-BCCE-4105-8502-C567222A951F}" type="sibTrans" cxnId="{5FBD9580-199B-47D2-ADD2-06AF30F53547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6F0422-D0AA-4C8E-BC01-0CE8DBA74437}">
      <dgm:prSet phldrT="[Text]" custT="1"/>
      <dgm:spPr/>
      <dgm:t>
        <a:bodyPr/>
        <a:lstStyle/>
        <a:p>
          <a:r>
            <a:rPr lang="en-US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Selection of 100 TAP frontrunner transformative local climate actions</a:t>
          </a:r>
          <a:endParaRPr lang="en-US" sz="105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BCCA0BF-05CF-41EB-B89C-0B7E31074CB7}" type="parTrans" cxnId="{1C84AE7D-E74E-44F4-8F2D-65B50AC155AB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7329B8-77C3-4135-AD85-440163D1605F}" type="sibTrans" cxnId="{1C84AE7D-E74E-44F4-8F2D-65B50AC155AB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F8E6AD-8B9E-42DE-9424-A0255CFF2C7B}">
      <dgm:prSet phldrT="[Text]" custT="1"/>
      <dgm:spPr/>
      <dgm:t>
        <a:bodyPr/>
        <a:lstStyle/>
        <a:p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TAP Platform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732F7A-6EA0-4089-B2C2-C0C22AA53FC4}" type="parTrans" cxnId="{441B0DAA-E8B1-414C-9C64-E4387EF6E039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D4A757-9C9E-43F1-AA09-A8740811B60A}" type="sibTrans" cxnId="{441B0DAA-E8B1-414C-9C64-E4387EF6E039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A01881-85DC-41B8-8428-4257358ACFD7}">
      <dgm:prSet phldrT="[Text]" custT="1"/>
      <dgm:spPr/>
      <dgm:t>
        <a:bodyPr/>
        <a:lstStyle/>
        <a:p>
          <a:r>
            <a: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Online platform that offers visibility to the potential of local climate action by presenting all transformative actions in a structured, unified format</a:t>
          </a:r>
          <a:endParaRPr lang="en-US" sz="1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E4C497-661C-477A-9149-FB4CBA372A20}" type="parTrans" cxnId="{85A44EDB-12BC-479E-9205-F5202416EB4A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0D6D2C-472C-4DE2-9438-FA4BE09D1A86}" type="sibTrans" cxnId="{85A44EDB-12BC-479E-9205-F5202416EB4A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2D0461-CB40-41CB-A564-15C6B8DBF86A}">
      <dgm:prSet phldrT="[Text]" custT="1"/>
      <dgm:spPr/>
      <dgm:t>
        <a:bodyPr/>
        <a:lstStyle/>
        <a:p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TAP Pavilion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C905F2-4807-4879-893C-F073C9996FE3}" type="parTrans" cxnId="{41DD537B-C49E-4EC8-A83A-CCFFF261C90E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E8B8A2-3D69-4C13-AA3B-46967CE12D25}" type="sibTrans" cxnId="{41DD537B-C49E-4EC8-A83A-CCFFF261C90E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B436FE-233D-4DAA-8D2B-0A21016F53B1}">
      <dgm:prSet phldrT="[Text]" custT="1"/>
      <dgm:spPr/>
      <dgm:t>
        <a:bodyPr/>
        <a:lstStyle/>
        <a:p>
          <a:r>
            <a:rPr lang="en-US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Kick-off at COP21</a:t>
          </a:r>
          <a:endParaRPr lang="en-US" sz="105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065A13-9FC0-48DE-965F-A80ACAECED7E}" type="parTrans" cxnId="{8B0A2FCE-3CE7-48A2-82D7-335F1B474BB6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EC69D4-CC10-4E03-9065-8885B6DC31BE}" type="sibTrans" cxnId="{8B0A2FCE-3CE7-48A2-82D7-335F1B474BB6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907424-AE85-49D8-9FD0-47DDAAE95231}">
      <dgm:prSet phldrT="[Text]" custT="1"/>
      <dgm:spPr/>
      <dgm:t>
        <a:bodyPr/>
        <a:lstStyle/>
        <a:p>
          <a:r>
            <a: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TAP Advocacy for Accelerated Climate Action </a:t>
          </a:r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(TAACA)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979910-0336-4B33-9D77-5C09127D8A88}" type="parTrans" cxnId="{0B9B28C5-FC35-4F7E-8FB5-B611FAB6F867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53B795-1216-4F64-96A7-4BC813A8B6B1}" type="sibTrans" cxnId="{0B9B28C5-FC35-4F7E-8FB5-B611FAB6F867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2EF1FC-5C85-4D1F-B959-5CADEC7DADF4}">
      <dgm:prSet phldrT="[Text]" custT="1"/>
      <dgm:spPr/>
      <dgm:t>
        <a:bodyPr/>
        <a:lstStyle/>
        <a:p>
          <a:r>
            <a:rPr lang="en-US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Support in project proposal development</a:t>
          </a:r>
          <a:endParaRPr lang="en-US" sz="105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C767BF-A465-4312-8475-AC19F39A3E5D}" type="parTrans" cxnId="{E0675EF9-EFF7-446E-8C84-3479C46A1A11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0A78F26-D246-48BB-873E-B8B3A938A813}" type="sibTrans" cxnId="{E0675EF9-EFF7-446E-8C84-3479C46A1A11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8163BF-2763-4401-A593-C6EB00550CC3}">
      <dgm:prSet phldrT="[Text]" custT="1"/>
      <dgm:spPr/>
      <dgm:t>
        <a:bodyPr/>
        <a:lstStyle/>
        <a:p>
          <a:r>
            <a: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Basic information and communication facilitation platform for local/regional governments and funding bodies</a:t>
          </a:r>
          <a:endParaRPr lang="en-US" sz="1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FD5448-0F49-4655-B9CF-6DB037D85B34}" type="parTrans" cxnId="{17C972FB-C8C0-4676-890F-4AE65F7DDA3C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01B1EF-5946-4720-A6D5-D8CF329A578E}" type="sibTrans" cxnId="{17C972FB-C8C0-4676-890F-4AE65F7DDA3C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2FA48BD-4FE4-45B7-9666-0B8D8E964BD6}">
      <dgm:prSet phldrT="[Text]" custT="1"/>
      <dgm:spPr/>
      <dgm:t>
        <a:bodyPr/>
        <a:lstStyle/>
        <a:p>
          <a:r>
            <a:rPr lang="en-US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Every year </a:t>
          </a:r>
          <a:endParaRPr lang="en-US" sz="105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269B57-586A-421A-8F80-D8CD11CD3673}" type="parTrans" cxnId="{05819173-BD1C-4C85-AE07-6001CD3025BF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889BFDF-8684-4EF1-B764-C6F6E78DF1B4}" type="sibTrans" cxnId="{05819173-BD1C-4C85-AE07-6001CD3025BF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7416A1-A763-47BD-9B46-DB97606A75E6}">
      <dgm:prSet phldrT="[Text]" custT="1"/>
      <dgm:spPr/>
      <dgm:t>
        <a:bodyPr/>
        <a:lstStyle/>
        <a:p>
          <a:r>
            <a:rPr lang="en-US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 every future COP, the TAP will offer a physical space where TAP projects can present and exchange with other actors (national delegations, international donors, etc.)</a:t>
          </a:r>
          <a:endParaRPr lang="en-US" sz="105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9D3B886-2C76-4758-B333-AC06C84473DF}" type="parTrans" cxnId="{AB4C6F1A-4D75-479D-9F7D-42ABC70DB483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9EFAAD-1CB1-44C7-AB75-2FAB61402A37}" type="sibTrans" cxnId="{AB4C6F1A-4D75-479D-9F7D-42ABC70DB483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D6847A-87C5-48DC-9656-D9C988B03030}">
      <dgm:prSet custT="1"/>
      <dgm:spPr/>
      <dgm:t>
        <a:bodyPr/>
        <a:lstStyle/>
        <a:p>
          <a:r>
            <a: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sustained awareness-raising about the potential of local climate action, and its finance obstacles</a:t>
          </a:r>
        </a:p>
      </dgm:t>
    </dgm:pt>
    <dgm:pt modelId="{F591113C-01A1-4780-A7AE-9BD447DAA26A}" type="parTrans" cxnId="{81D27439-A29E-48AA-BF7A-0094D89FAF1A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1B152F-A559-47C0-AC6F-FC2432200D1A}" type="sibTrans" cxnId="{81D27439-A29E-48AA-BF7A-0094D89FAF1A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54994A-9E89-4957-B52B-27705423DA5A}">
      <dgm:prSet custT="1"/>
      <dgm:spPr/>
      <dgm:t>
        <a:bodyPr/>
        <a:lstStyle/>
        <a:p>
          <a:r>
            <a: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With focus on: multi-level governance, effective vertical integration, new financing mechanisms</a:t>
          </a:r>
          <a:endParaRPr lang="de-DE" sz="10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6859716-7FC6-41B2-9F9D-393768500332}" type="parTrans" cxnId="{1F1661D1-2760-4F6F-A481-E3B90B825896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ACEB5F-32A2-4B3C-B459-1E36724010BC}" type="sibTrans" cxnId="{1F1661D1-2760-4F6F-A481-E3B90B825896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7B7FF9-0D83-46C8-9311-9DA4F681E046}">
      <dgm:prSet phldrT="[Text]" custT="1"/>
      <dgm:spPr/>
      <dgm:t>
        <a:bodyPr/>
        <a:lstStyle/>
        <a:p>
          <a:r>
            <a: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Mobilization of cities and regions </a:t>
          </a:r>
          <a:endParaRPr lang="en-US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230109-FB56-4547-9AFE-CB3121181030}" type="parTrans" cxnId="{16E9907A-5A90-4067-A249-B57352297534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8591085-E7C3-4E81-BCE1-BAC6BDD9A21D}" type="sibTrans" cxnId="{16E9907A-5A90-4067-A249-B57352297534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1652F6C-1EB5-4D67-8996-17C4A9E527B0}" type="pres">
      <dgm:prSet presAssocID="{3FC4319C-F360-4875-8A68-9E7B1D69D66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98305F-E5DC-459D-8700-B6FDB8430303}" type="pres">
      <dgm:prSet presAssocID="{3FC4319C-F360-4875-8A68-9E7B1D69D660}" presName="children" presStyleCnt="0"/>
      <dgm:spPr/>
      <dgm:t>
        <a:bodyPr/>
        <a:lstStyle/>
        <a:p>
          <a:endParaRPr lang="en-US"/>
        </a:p>
      </dgm:t>
    </dgm:pt>
    <dgm:pt modelId="{84FB0DB4-1697-4D32-89F6-26F69F484292}" type="pres">
      <dgm:prSet presAssocID="{3FC4319C-F360-4875-8A68-9E7B1D69D660}" presName="child1group" presStyleCnt="0"/>
      <dgm:spPr/>
      <dgm:t>
        <a:bodyPr/>
        <a:lstStyle/>
        <a:p>
          <a:endParaRPr lang="en-US"/>
        </a:p>
      </dgm:t>
    </dgm:pt>
    <dgm:pt modelId="{F1C18FDA-EFF7-429B-B06C-3B7263851FFE}" type="pres">
      <dgm:prSet presAssocID="{3FC4319C-F360-4875-8A68-9E7B1D69D660}" presName="child1" presStyleLbl="bgAcc1" presStyleIdx="0" presStyleCnt="4" custScaleX="156983" custScaleY="108694" custLinFactNeighborX="-29427" custLinFactNeighborY="1376"/>
      <dgm:spPr/>
      <dgm:t>
        <a:bodyPr/>
        <a:lstStyle/>
        <a:p>
          <a:endParaRPr lang="en-US"/>
        </a:p>
      </dgm:t>
    </dgm:pt>
    <dgm:pt modelId="{71045B61-E959-4631-9489-E86EAF5BC100}" type="pres">
      <dgm:prSet presAssocID="{3FC4319C-F360-4875-8A68-9E7B1D69D66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F947F-90A7-480F-8CD9-C92FE473A1A0}" type="pres">
      <dgm:prSet presAssocID="{3FC4319C-F360-4875-8A68-9E7B1D69D660}" presName="child2group" presStyleCnt="0"/>
      <dgm:spPr/>
      <dgm:t>
        <a:bodyPr/>
        <a:lstStyle/>
        <a:p>
          <a:endParaRPr lang="en-US"/>
        </a:p>
      </dgm:t>
    </dgm:pt>
    <dgm:pt modelId="{938CC99D-5565-4DED-8235-9238FB5F90AF}" type="pres">
      <dgm:prSet presAssocID="{3FC4319C-F360-4875-8A68-9E7B1D69D660}" presName="child2" presStyleLbl="bgAcc1" presStyleIdx="1" presStyleCnt="4" custScaleX="164745" custScaleY="98189" custLinFactNeighborX="33947" custLinFactNeighborY="2250"/>
      <dgm:spPr/>
      <dgm:t>
        <a:bodyPr/>
        <a:lstStyle/>
        <a:p>
          <a:endParaRPr lang="en-US"/>
        </a:p>
      </dgm:t>
    </dgm:pt>
    <dgm:pt modelId="{E024DBBF-F6F2-4FBA-8FAA-E784683A5841}" type="pres">
      <dgm:prSet presAssocID="{3FC4319C-F360-4875-8A68-9E7B1D69D66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726BA-2710-4541-88D7-8AE70E45F4D9}" type="pres">
      <dgm:prSet presAssocID="{3FC4319C-F360-4875-8A68-9E7B1D69D660}" presName="child3group" presStyleCnt="0"/>
      <dgm:spPr/>
      <dgm:t>
        <a:bodyPr/>
        <a:lstStyle/>
        <a:p>
          <a:endParaRPr lang="en-US"/>
        </a:p>
      </dgm:t>
    </dgm:pt>
    <dgm:pt modelId="{E667967F-DC96-4D00-8006-894F5D54F48C}" type="pres">
      <dgm:prSet presAssocID="{3FC4319C-F360-4875-8A68-9E7B1D69D660}" presName="child3" presStyleLbl="bgAcc1" presStyleIdx="2" presStyleCnt="4" custScaleX="173915" custScaleY="114340" custLinFactNeighborX="32894" custLinFactNeighborY="-13438"/>
      <dgm:spPr/>
      <dgm:t>
        <a:bodyPr/>
        <a:lstStyle/>
        <a:p>
          <a:endParaRPr lang="en-US"/>
        </a:p>
      </dgm:t>
    </dgm:pt>
    <dgm:pt modelId="{30E565C7-4D46-454D-8F2C-CC67E6EF0449}" type="pres">
      <dgm:prSet presAssocID="{3FC4319C-F360-4875-8A68-9E7B1D69D66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4F56A-04D8-4204-8C8F-6D06B5181104}" type="pres">
      <dgm:prSet presAssocID="{3FC4319C-F360-4875-8A68-9E7B1D69D660}" presName="child4group" presStyleCnt="0"/>
      <dgm:spPr/>
      <dgm:t>
        <a:bodyPr/>
        <a:lstStyle/>
        <a:p>
          <a:endParaRPr lang="en-US"/>
        </a:p>
      </dgm:t>
    </dgm:pt>
    <dgm:pt modelId="{0DD9BE06-C461-432C-8031-91DA3B7D73AD}" type="pres">
      <dgm:prSet presAssocID="{3FC4319C-F360-4875-8A68-9E7B1D69D660}" presName="child4" presStyleLbl="bgAcc1" presStyleIdx="3" presStyleCnt="4" custScaleX="193735" custScaleY="104746" custLinFactNeighborX="-23823" custLinFactNeighborY="-10623"/>
      <dgm:spPr/>
      <dgm:t>
        <a:bodyPr/>
        <a:lstStyle/>
        <a:p>
          <a:endParaRPr lang="en-US"/>
        </a:p>
      </dgm:t>
    </dgm:pt>
    <dgm:pt modelId="{D0CD1FCA-E25B-40A4-A902-96E5E62A95FA}" type="pres">
      <dgm:prSet presAssocID="{3FC4319C-F360-4875-8A68-9E7B1D69D66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869CB-6584-4BB3-864D-71CB0C1BBA23}" type="pres">
      <dgm:prSet presAssocID="{3FC4319C-F360-4875-8A68-9E7B1D69D660}" presName="childPlaceholder" presStyleCnt="0"/>
      <dgm:spPr/>
      <dgm:t>
        <a:bodyPr/>
        <a:lstStyle/>
        <a:p>
          <a:endParaRPr lang="en-US"/>
        </a:p>
      </dgm:t>
    </dgm:pt>
    <dgm:pt modelId="{2F78C978-4602-4B39-922B-5F8EE8827F3B}" type="pres">
      <dgm:prSet presAssocID="{3FC4319C-F360-4875-8A68-9E7B1D69D660}" presName="circle" presStyleCnt="0"/>
      <dgm:spPr/>
      <dgm:t>
        <a:bodyPr/>
        <a:lstStyle/>
        <a:p>
          <a:endParaRPr lang="en-US"/>
        </a:p>
      </dgm:t>
    </dgm:pt>
    <dgm:pt modelId="{0BB3DE1C-972B-4AD7-880F-2B06C7B9A4D8}" type="pres">
      <dgm:prSet presAssocID="{3FC4319C-F360-4875-8A68-9E7B1D69D66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CE122-701C-4808-AC60-B1D611640043}" type="pres">
      <dgm:prSet presAssocID="{3FC4319C-F360-4875-8A68-9E7B1D69D66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425F0-57E1-4B8D-B3CD-2DAC2CA6E163}" type="pres">
      <dgm:prSet presAssocID="{3FC4319C-F360-4875-8A68-9E7B1D69D66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9F9DF-C16D-499B-B480-6FD7907F5A8D}" type="pres">
      <dgm:prSet presAssocID="{3FC4319C-F360-4875-8A68-9E7B1D69D660}" presName="quadrant4" presStyleLbl="node1" presStyleIdx="3" presStyleCnt="4" custLinFactNeighborX="-4281" custLinFactNeighborY="14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EFF87-AFB6-41B4-991A-2E18AF4CD45B}" type="pres">
      <dgm:prSet presAssocID="{3FC4319C-F360-4875-8A68-9E7B1D69D660}" presName="quadrantPlaceholder" presStyleCnt="0"/>
      <dgm:spPr/>
      <dgm:t>
        <a:bodyPr/>
        <a:lstStyle/>
        <a:p>
          <a:endParaRPr lang="en-US"/>
        </a:p>
      </dgm:t>
    </dgm:pt>
    <dgm:pt modelId="{073C22FB-3DCE-44E8-9822-80034FFDB518}" type="pres">
      <dgm:prSet presAssocID="{3FC4319C-F360-4875-8A68-9E7B1D69D660}" presName="center1" presStyleLbl="fgShp" presStyleIdx="0" presStyleCnt="2"/>
      <dgm:spPr/>
      <dgm:t>
        <a:bodyPr/>
        <a:lstStyle/>
        <a:p>
          <a:endParaRPr lang="en-US"/>
        </a:p>
      </dgm:t>
    </dgm:pt>
    <dgm:pt modelId="{8740AE7E-45B3-4A05-9BCD-4B90ECD429A4}" type="pres">
      <dgm:prSet presAssocID="{3FC4319C-F360-4875-8A68-9E7B1D69D660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2DD6BC60-0BE5-4CBF-8C9E-294FB8BAF1D7}" type="presOf" srcId="{3C2D0461-CB40-41CB-A564-15C6B8DBF86A}" destId="{105425F0-57E1-4B8D-B3CD-2DAC2CA6E163}" srcOrd="0" destOrd="0" presId="urn:microsoft.com/office/officeart/2005/8/layout/cycle4"/>
    <dgm:cxn modelId="{FECE1D15-7F7B-494F-B116-B20FCF6B5FD2}" type="presOf" srcId="{FBBEE044-464E-44B7-9729-BB76FD11A6CA}" destId="{0BB3DE1C-972B-4AD7-880F-2B06C7B9A4D8}" srcOrd="0" destOrd="0" presId="urn:microsoft.com/office/officeart/2005/8/layout/cycle4"/>
    <dgm:cxn modelId="{D2D5AF27-13F5-4419-A06F-5A4633023C15}" type="presOf" srcId="{8CD6847A-87C5-48DC-9656-D9C988B03030}" destId="{0DD9BE06-C461-432C-8031-91DA3B7D73AD}" srcOrd="0" destOrd="1" presId="urn:microsoft.com/office/officeart/2005/8/layout/cycle4"/>
    <dgm:cxn modelId="{0170363F-041F-4CDF-ADF0-2E41BD7EF646}" type="presOf" srcId="{198163BF-2763-4401-A593-C6EB00550CC3}" destId="{938CC99D-5565-4DED-8235-9238FB5F90AF}" srcOrd="0" destOrd="1" presId="urn:microsoft.com/office/officeart/2005/8/layout/cycle4"/>
    <dgm:cxn modelId="{14566AD6-4AC0-474B-A7C0-7840631362A1}" type="presOf" srcId="{6A54994A-9E89-4957-B52B-27705423DA5A}" destId="{0DD9BE06-C461-432C-8031-91DA3B7D73AD}" srcOrd="0" destOrd="2" presId="urn:microsoft.com/office/officeart/2005/8/layout/cycle4"/>
    <dgm:cxn modelId="{EE977A23-E427-496A-82C5-CDB6C6F8196E}" type="presOf" srcId="{08907424-AE85-49D8-9FD0-47DDAAE95231}" destId="{A309F9DF-C16D-499B-B480-6FD7907F5A8D}" srcOrd="0" destOrd="0" presId="urn:microsoft.com/office/officeart/2005/8/layout/cycle4"/>
    <dgm:cxn modelId="{2FDDC6FC-B4D0-4734-B9CC-9112BDAFEA77}" type="presOf" srcId="{766F0422-D0AA-4C8E-BC01-0CE8DBA74437}" destId="{71045B61-E959-4631-9489-E86EAF5BC100}" srcOrd="1" destOrd="0" presId="urn:microsoft.com/office/officeart/2005/8/layout/cycle4"/>
    <dgm:cxn modelId="{FB1D9A78-B11F-4CD2-8F75-CFE1805271F8}" type="presOf" srcId="{B67416A1-A763-47BD-9B46-DB97606A75E6}" destId="{30E565C7-4D46-454D-8F2C-CC67E6EF0449}" srcOrd="1" destOrd="1" presId="urn:microsoft.com/office/officeart/2005/8/layout/cycle4"/>
    <dgm:cxn modelId="{9FF0D173-047A-4B0E-9E41-EC5F5AFA4D5A}" type="presOf" srcId="{3FC4319C-F360-4875-8A68-9E7B1D69D660}" destId="{21652F6C-1EB5-4D67-8996-17C4A9E527B0}" srcOrd="0" destOrd="0" presId="urn:microsoft.com/office/officeart/2005/8/layout/cycle4"/>
    <dgm:cxn modelId="{07C5B18E-0758-40C1-928B-AF0025A635C6}" type="presOf" srcId="{B0B436FE-233D-4DAA-8D2B-0A21016F53B1}" destId="{30E565C7-4D46-454D-8F2C-CC67E6EF0449}" srcOrd="1" destOrd="0" presId="urn:microsoft.com/office/officeart/2005/8/layout/cycle4"/>
    <dgm:cxn modelId="{504A1A94-0C56-486C-AEE1-B10E70F382C7}" type="presOf" srcId="{198163BF-2763-4401-A593-C6EB00550CC3}" destId="{E024DBBF-F6F2-4FBA-8FAA-E784683A5841}" srcOrd="1" destOrd="1" presId="urn:microsoft.com/office/officeart/2005/8/layout/cycle4"/>
    <dgm:cxn modelId="{81D27439-A29E-48AA-BF7A-0094D89FAF1A}" srcId="{08907424-AE85-49D8-9FD0-47DDAAE95231}" destId="{8CD6847A-87C5-48DC-9656-D9C988B03030}" srcOrd="1" destOrd="0" parTransId="{F591113C-01A1-4780-A7AE-9BD447DAA26A}" sibTransId="{F71B152F-A559-47C0-AC6F-FC2432200D1A}"/>
    <dgm:cxn modelId="{8B0A2FCE-3CE7-48A2-82D7-335F1B474BB6}" srcId="{3C2D0461-CB40-41CB-A564-15C6B8DBF86A}" destId="{B0B436FE-233D-4DAA-8D2B-0A21016F53B1}" srcOrd="0" destOrd="0" parTransId="{F5065A13-9FC0-48DE-965F-A80ACAECED7E}" sibTransId="{59EC69D4-CC10-4E03-9065-8885B6DC31BE}"/>
    <dgm:cxn modelId="{9A61B9F2-C0BE-497D-8F60-7FB1D79F4D5B}" type="presOf" srcId="{262EF1FC-5C85-4D1F-B959-5CADEC7DADF4}" destId="{F1C18FDA-EFF7-429B-B06C-3B7263851FFE}" srcOrd="0" destOrd="2" presId="urn:microsoft.com/office/officeart/2005/8/layout/cycle4"/>
    <dgm:cxn modelId="{41DD537B-C49E-4EC8-A83A-CCFFF261C90E}" srcId="{3FC4319C-F360-4875-8A68-9E7B1D69D660}" destId="{3C2D0461-CB40-41CB-A564-15C6B8DBF86A}" srcOrd="2" destOrd="0" parTransId="{ECC905F2-4807-4879-893C-F073C9996FE3}" sibTransId="{C0E8B8A2-3D69-4C13-AA3B-46967CE12D25}"/>
    <dgm:cxn modelId="{B16C2C2E-9F17-42B7-93BF-3045C17692FF}" type="presOf" srcId="{27F8E6AD-8B9E-42DE-9424-A0255CFF2C7B}" destId="{936CE122-701C-4808-AC60-B1D611640043}" srcOrd="0" destOrd="0" presId="urn:microsoft.com/office/officeart/2005/8/layout/cycle4"/>
    <dgm:cxn modelId="{5B6C2245-B99D-4F48-839F-603C4EB2447A}" type="presOf" srcId="{766F0422-D0AA-4C8E-BC01-0CE8DBA74437}" destId="{F1C18FDA-EFF7-429B-B06C-3B7263851FFE}" srcOrd="0" destOrd="0" presId="urn:microsoft.com/office/officeart/2005/8/layout/cycle4"/>
    <dgm:cxn modelId="{BC781C3F-0530-4FBF-8A1C-6CD9320E39DE}" type="presOf" srcId="{10A01881-85DC-41B8-8428-4257358ACFD7}" destId="{938CC99D-5565-4DED-8235-9238FB5F90AF}" srcOrd="0" destOrd="0" presId="urn:microsoft.com/office/officeart/2005/8/layout/cycle4"/>
    <dgm:cxn modelId="{12C10647-072E-45E9-9D9B-4756A498D3A3}" type="presOf" srcId="{D2FA48BD-4FE4-45B7-9666-0B8D8E964BD6}" destId="{F1C18FDA-EFF7-429B-B06C-3B7263851FFE}" srcOrd="0" destOrd="1" presId="urn:microsoft.com/office/officeart/2005/8/layout/cycle4"/>
    <dgm:cxn modelId="{AB4C6F1A-4D75-479D-9F7D-42ABC70DB483}" srcId="{3C2D0461-CB40-41CB-A564-15C6B8DBF86A}" destId="{B67416A1-A763-47BD-9B46-DB97606A75E6}" srcOrd="1" destOrd="0" parTransId="{D9D3B886-2C76-4758-B333-AC06C84473DF}" sibTransId="{909EFAAD-1CB1-44C7-AB75-2FAB61402A37}"/>
    <dgm:cxn modelId="{175994EC-006B-4B5A-98D5-37FA3A4E1E4F}" type="presOf" srcId="{CC7B7FF9-0D83-46C8-9311-9DA4F681E046}" destId="{D0CD1FCA-E25B-40A4-A902-96E5E62A95FA}" srcOrd="1" destOrd="0" presId="urn:microsoft.com/office/officeart/2005/8/layout/cycle4"/>
    <dgm:cxn modelId="{BD9FB463-9306-479B-81DC-07359CE9160B}" type="presOf" srcId="{D2FA48BD-4FE4-45B7-9666-0B8D8E964BD6}" destId="{71045B61-E959-4631-9489-E86EAF5BC100}" srcOrd="1" destOrd="1" presId="urn:microsoft.com/office/officeart/2005/8/layout/cycle4"/>
    <dgm:cxn modelId="{0B9B28C5-FC35-4F7E-8FB5-B611FAB6F867}" srcId="{3FC4319C-F360-4875-8A68-9E7B1D69D660}" destId="{08907424-AE85-49D8-9FD0-47DDAAE95231}" srcOrd="3" destOrd="0" parTransId="{75979910-0336-4B33-9D77-5C09127D8A88}" sibTransId="{6B53B795-1216-4F64-96A7-4BC813A8B6B1}"/>
    <dgm:cxn modelId="{B1EDEC91-0018-4996-B579-64A7F1A254E0}" type="presOf" srcId="{B67416A1-A763-47BD-9B46-DB97606A75E6}" destId="{E667967F-DC96-4D00-8006-894F5D54F48C}" srcOrd="0" destOrd="1" presId="urn:microsoft.com/office/officeart/2005/8/layout/cycle4"/>
    <dgm:cxn modelId="{1C84AE7D-E74E-44F4-8F2D-65B50AC155AB}" srcId="{FBBEE044-464E-44B7-9729-BB76FD11A6CA}" destId="{766F0422-D0AA-4C8E-BC01-0CE8DBA74437}" srcOrd="0" destOrd="0" parTransId="{8BCCA0BF-05CF-41EB-B89C-0B7E31074CB7}" sibTransId="{3F7329B8-77C3-4135-AD85-440163D1605F}"/>
    <dgm:cxn modelId="{4D7975C1-A29F-4E23-B14B-51E11F349D6C}" type="presOf" srcId="{262EF1FC-5C85-4D1F-B959-5CADEC7DADF4}" destId="{71045B61-E959-4631-9489-E86EAF5BC100}" srcOrd="1" destOrd="2" presId="urn:microsoft.com/office/officeart/2005/8/layout/cycle4"/>
    <dgm:cxn modelId="{5FBD9580-199B-47D2-ADD2-06AF30F53547}" srcId="{3FC4319C-F360-4875-8A68-9E7B1D69D660}" destId="{FBBEE044-464E-44B7-9729-BB76FD11A6CA}" srcOrd="0" destOrd="0" parTransId="{7C47E1ED-BDF5-4C81-A7F2-7AC3F5B074CE}" sibTransId="{7160D823-BCCE-4105-8502-C567222A951F}"/>
    <dgm:cxn modelId="{BA119463-BDE5-4B4C-A6D0-F43934367A6F}" type="presOf" srcId="{CC7B7FF9-0D83-46C8-9311-9DA4F681E046}" destId="{0DD9BE06-C461-432C-8031-91DA3B7D73AD}" srcOrd="0" destOrd="0" presId="urn:microsoft.com/office/officeart/2005/8/layout/cycle4"/>
    <dgm:cxn modelId="{16E9907A-5A90-4067-A249-B57352297534}" srcId="{08907424-AE85-49D8-9FD0-47DDAAE95231}" destId="{CC7B7FF9-0D83-46C8-9311-9DA4F681E046}" srcOrd="0" destOrd="0" parTransId="{4E230109-FB56-4547-9AFE-CB3121181030}" sibTransId="{98591085-E7C3-4E81-BCE1-BAC6BDD9A21D}"/>
    <dgm:cxn modelId="{E0675EF9-EFF7-446E-8C84-3479C46A1A11}" srcId="{FBBEE044-464E-44B7-9729-BB76FD11A6CA}" destId="{262EF1FC-5C85-4D1F-B959-5CADEC7DADF4}" srcOrd="2" destOrd="0" parTransId="{8FC767BF-A465-4312-8475-AC19F39A3E5D}" sibTransId="{60A78F26-D246-48BB-873E-B8B3A938A813}"/>
    <dgm:cxn modelId="{C75A60E9-8369-483B-BEEF-F30B182909A7}" type="presOf" srcId="{6A54994A-9E89-4957-B52B-27705423DA5A}" destId="{D0CD1FCA-E25B-40A4-A902-96E5E62A95FA}" srcOrd="1" destOrd="2" presId="urn:microsoft.com/office/officeart/2005/8/layout/cycle4"/>
    <dgm:cxn modelId="{F551BC61-4ACF-4D2E-B536-D063F6F8E8E8}" type="presOf" srcId="{B0B436FE-233D-4DAA-8D2B-0A21016F53B1}" destId="{E667967F-DC96-4D00-8006-894F5D54F48C}" srcOrd="0" destOrd="0" presId="urn:microsoft.com/office/officeart/2005/8/layout/cycle4"/>
    <dgm:cxn modelId="{23749621-43D0-4269-B409-87001F2CDCF8}" type="presOf" srcId="{10A01881-85DC-41B8-8428-4257358ACFD7}" destId="{E024DBBF-F6F2-4FBA-8FAA-E784683A5841}" srcOrd="1" destOrd="0" presId="urn:microsoft.com/office/officeart/2005/8/layout/cycle4"/>
    <dgm:cxn modelId="{5D5BFFB5-E3DA-4D29-9B20-42296D0A344E}" type="presOf" srcId="{8CD6847A-87C5-48DC-9656-D9C988B03030}" destId="{D0CD1FCA-E25B-40A4-A902-96E5E62A95FA}" srcOrd="1" destOrd="1" presId="urn:microsoft.com/office/officeart/2005/8/layout/cycle4"/>
    <dgm:cxn modelId="{17C972FB-C8C0-4676-890F-4AE65F7DDA3C}" srcId="{27F8E6AD-8B9E-42DE-9424-A0255CFF2C7B}" destId="{198163BF-2763-4401-A593-C6EB00550CC3}" srcOrd="1" destOrd="0" parTransId="{4DFD5448-0F49-4655-B9CF-6DB037D85B34}" sibTransId="{9201B1EF-5946-4720-A6D5-D8CF329A578E}"/>
    <dgm:cxn modelId="{85A44EDB-12BC-479E-9205-F5202416EB4A}" srcId="{27F8E6AD-8B9E-42DE-9424-A0255CFF2C7B}" destId="{10A01881-85DC-41B8-8428-4257358ACFD7}" srcOrd="0" destOrd="0" parTransId="{76E4C497-661C-477A-9149-FB4CBA372A20}" sibTransId="{700D6D2C-472C-4DE2-9438-FA4BE09D1A86}"/>
    <dgm:cxn modelId="{1F1661D1-2760-4F6F-A481-E3B90B825896}" srcId="{08907424-AE85-49D8-9FD0-47DDAAE95231}" destId="{6A54994A-9E89-4957-B52B-27705423DA5A}" srcOrd="2" destOrd="0" parTransId="{E6859716-7FC6-41B2-9F9D-393768500332}" sibTransId="{B1ACEB5F-32A2-4B3C-B459-1E36724010BC}"/>
    <dgm:cxn modelId="{441B0DAA-E8B1-414C-9C64-E4387EF6E039}" srcId="{3FC4319C-F360-4875-8A68-9E7B1D69D660}" destId="{27F8E6AD-8B9E-42DE-9424-A0255CFF2C7B}" srcOrd="1" destOrd="0" parTransId="{B3732F7A-6EA0-4089-B2C2-C0C22AA53FC4}" sibTransId="{5DD4A757-9C9E-43F1-AA09-A8740811B60A}"/>
    <dgm:cxn modelId="{05819173-BD1C-4C85-AE07-6001CD3025BF}" srcId="{FBBEE044-464E-44B7-9729-BB76FD11A6CA}" destId="{D2FA48BD-4FE4-45B7-9666-0B8D8E964BD6}" srcOrd="1" destOrd="0" parTransId="{FD269B57-586A-421A-8F80-D8CD11CD3673}" sibTransId="{5889BFDF-8684-4EF1-B764-C6F6E78DF1B4}"/>
    <dgm:cxn modelId="{FCFBC53F-17F9-4F75-A34C-34E4E5452996}" type="presParOf" srcId="{21652F6C-1EB5-4D67-8996-17C4A9E527B0}" destId="{2898305F-E5DC-459D-8700-B6FDB8430303}" srcOrd="0" destOrd="0" presId="urn:microsoft.com/office/officeart/2005/8/layout/cycle4"/>
    <dgm:cxn modelId="{7B967623-F775-4A90-9A59-88DA0D0D7B3C}" type="presParOf" srcId="{2898305F-E5DC-459D-8700-B6FDB8430303}" destId="{84FB0DB4-1697-4D32-89F6-26F69F484292}" srcOrd="0" destOrd="0" presId="urn:microsoft.com/office/officeart/2005/8/layout/cycle4"/>
    <dgm:cxn modelId="{E5E52347-A731-4F99-AC28-A8CE7D91B1DB}" type="presParOf" srcId="{84FB0DB4-1697-4D32-89F6-26F69F484292}" destId="{F1C18FDA-EFF7-429B-B06C-3B7263851FFE}" srcOrd="0" destOrd="0" presId="urn:microsoft.com/office/officeart/2005/8/layout/cycle4"/>
    <dgm:cxn modelId="{A35F301B-5D2A-48C6-A1E2-740B7AFE791E}" type="presParOf" srcId="{84FB0DB4-1697-4D32-89F6-26F69F484292}" destId="{71045B61-E959-4631-9489-E86EAF5BC100}" srcOrd="1" destOrd="0" presId="urn:microsoft.com/office/officeart/2005/8/layout/cycle4"/>
    <dgm:cxn modelId="{1BC9F518-DF03-4DDA-A6E9-02350C0F892B}" type="presParOf" srcId="{2898305F-E5DC-459D-8700-B6FDB8430303}" destId="{E04F947F-90A7-480F-8CD9-C92FE473A1A0}" srcOrd="1" destOrd="0" presId="urn:microsoft.com/office/officeart/2005/8/layout/cycle4"/>
    <dgm:cxn modelId="{2ECF988B-E0E7-440F-AF17-8EB758C960A0}" type="presParOf" srcId="{E04F947F-90A7-480F-8CD9-C92FE473A1A0}" destId="{938CC99D-5565-4DED-8235-9238FB5F90AF}" srcOrd="0" destOrd="0" presId="urn:microsoft.com/office/officeart/2005/8/layout/cycle4"/>
    <dgm:cxn modelId="{A362424F-F9E5-4442-9E4A-118C03D6E9AE}" type="presParOf" srcId="{E04F947F-90A7-480F-8CD9-C92FE473A1A0}" destId="{E024DBBF-F6F2-4FBA-8FAA-E784683A5841}" srcOrd="1" destOrd="0" presId="urn:microsoft.com/office/officeart/2005/8/layout/cycle4"/>
    <dgm:cxn modelId="{0DC4248A-9659-42C2-9A13-2128095AE131}" type="presParOf" srcId="{2898305F-E5DC-459D-8700-B6FDB8430303}" destId="{693726BA-2710-4541-88D7-8AE70E45F4D9}" srcOrd="2" destOrd="0" presId="urn:microsoft.com/office/officeart/2005/8/layout/cycle4"/>
    <dgm:cxn modelId="{D8ECC96F-D4E4-45A5-B3EA-720981767F6E}" type="presParOf" srcId="{693726BA-2710-4541-88D7-8AE70E45F4D9}" destId="{E667967F-DC96-4D00-8006-894F5D54F48C}" srcOrd="0" destOrd="0" presId="urn:microsoft.com/office/officeart/2005/8/layout/cycle4"/>
    <dgm:cxn modelId="{322CBC61-BE50-4C89-B4E1-AFB748C2B5A1}" type="presParOf" srcId="{693726BA-2710-4541-88D7-8AE70E45F4D9}" destId="{30E565C7-4D46-454D-8F2C-CC67E6EF0449}" srcOrd="1" destOrd="0" presId="urn:microsoft.com/office/officeart/2005/8/layout/cycle4"/>
    <dgm:cxn modelId="{BA9495EB-3659-498E-B4CA-B039F58C0BF6}" type="presParOf" srcId="{2898305F-E5DC-459D-8700-B6FDB8430303}" destId="{F474F56A-04D8-4204-8C8F-6D06B5181104}" srcOrd="3" destOrd="0" presId="urn:microsoft.com/office/officeart/2005/8/layout/cycle4"/>
    <dgm:cxn modelId="{8D990131-7F1E-46AC-84BB-0429C9A15B23}" type="presParOf" srcId="{F474F56A-04D8-4204-8C8F-6D06B5181104}" destId="{0DD9BE06-C461-432C-8031-91DA3B7D73AD}" srcOrd="0" destOrd="0" presId="urn:microsoft.com/office/officeart/2005/8/layout/cycle4"/>
    <dgm:cxn modelId="{2CE681C1-870A-41A9-856A-6336AEB49285}" type="presParOf" srcId="{F474F56A-04D8-4204-8C8F-6D06B5181104}" destId="{D0CD1FCA-E25B-40A4-A902-96E5E62A95FA}" srcOrd="1" destOrd="0" presId="urn:microsoft.com/office/officeart/2005/8/layout/cycle4"/>
    <dgm:cxn modelId="{8AED0D98-6949-4954-BB66-A2FB3D2A1E7D}" type="presParOf" srcId="{2898305F-E5DC-459D-8700-B6FDB8430303}" destId="{C75869CB-6584-4BB3-864D-71CB0C1BBA23}" srcOrd="4" destOrd="0" presId="urn:microsoft.com/office/officeart/2005/8/layout/cycle4"/>
    <dgm:cxn modelId="{714A26FB-308A-4EAA-8BBE-1F641A52CA0B}" type="presParOf" srcId="{21652F6C-1EB5-4D67-8996-17C4A9E527B0}" destId="{2F78C978-4602-4B39-922B-5F8EE8827F3B}" srcOrd="1" destOrd="0" presId="urn:microsoft.com/office/officeart/2005/8/layout/cycle4"/>
    <dgm:cxn modelId="{AC18ED48-5985-438F-A34B-9F4BFCDDD328}" type="presParOf" srcId="{2F78C978-4602-4B39-922B-5F8EE8827F3B}" destId="{0BB3DE1C-972B-4AD7-880F-2B06C7B9A4D8}" srcOrd="0" destOrd="0" presId="urn:microsoft.com/office/officeart/2005/8/layout/cycle4"/>
    <dgm:cxn modelId="{E391EE04-B584-459C-B575-A27E73DDE43B}" type="presParOf" srcId="{2F78C978-4602-4B39-922B-5F8EE8827F3B}" destId="{936CE122-701C-4808-AC60-B1D611640043}" srcOrd="1" destOrd="0" presId="urn:microsoft.com/office/officeart/2005/8/layout/cycle4"/>
    <dgm:cxn modelId="{DEDC16DB-4E0B-4928-A55D-89163230F19A}" type="presParOf" srcId="{2F78C978-4602-4B39-922B-5F8EE8827F3B}" destId="{105425F0-57E1-4B8D-B3CD-2DAC2CA6E163}" srcOrd="2" destOrd="0" presId="urn:microsoft.com/office/officeart/2005/8/layout/cycle4"/>
    <dgm:cxn modelId="{147FEF00-0FBD-420F-8873-43658DE1B038}" type="presParOf" srcId="{2F78C978-4602-4B39-922B-5F8EE8827F3B}" destId="{A309F9DF-C16D-499B-B480-6FD7907F5A8D}" srcOrd="3" destOrd="0" presId="urn:microsoft.com/office/officeart/2005/8/layout/cycle4"/>
    <dgm:cxn modelId="{2165D482-8932-43D6-87C4-D52C6DBD6546}" type="presParOf" srcId="{2F78C978-4602-4B39-922B-5F8EE8827F3B}" destId="{BF0EFF87-AFB6-41B4-991A-2E18AF4CD45B}" srcOrd="4" destOrd="0" presId="urn:microsoft.com/office/officeart/2005/8/layout/cycle4"/>
    <dgm:cxn modelId="{A0E81C2A-FA4B-437A-98F6-7F9F0D11B19F}" type="presParOf" srcId="{21652F6C-1EB5-4D67-8996-17C4A9E527B0}" destId="{073C22FB-3DCE-44E8-9822-80034FFDB518}" srcOrd="2" destOrd="0" presId="urn:microsoft.com/office/officeart/2005/8/layout/cycle4"/>
    <dgm:cxn modelId="{487B9BBA-8B77-4E99-A8E8-4E48942298F9}" type="presParOf" srcId="{21652F6C-1EB5-4D67-8996-17C4A9E527B0}" destId="{8740AE7E-45B3-4A05-9BCD-4B90ECD429A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A9259-3B8A-4A78-BD71-4CD25A3D1CC9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C9A8F70-D62F-4A6B-954A-CEB911C138C8}">
      <dgm:prSet phldrT="[Text]" custT="1"/>
      <dgm:spPr/>
      <dgm:t>
        <a:bodyPr/>
        <a:lstStyle/>
        <a:p>
          <a:r>
            <a:rPr lang="en-US" sz="1400" b="1" dirty="0" smtClean="0"/>
            <a:t>Water Supply</a:t>
          </a:r>
          <a:endParaRPr lang="en-IN" sz="1400" b="1" dirty="0"/>
        </a:p>
      </dgm:t>
    </dgm:pt>
    <dgm:pt modelId="{CBC915FA-E20C-4E89-9CDB-19E9B7DBE9A5}" type="parTrans" cxnId="{AF8B7A2D-32CC-450E-B1EA-5BF8640AC929}">
      <dgm:prSet/>
      <dgm:spPr/>
      <dgm:t>
        <a:bodyPr/>
        <a:lstStyle/>
        <a:p>
          <a:endParaRPr lang="en-IN" sz="1400" b="1"/>
        </a:p>
      </dgm:t>
    </dgm:pt>
    <dgm:pt modelId="{3CA5D943-4970-4F08-9CBD-042906674D91}" type="sibTrans" cxnId="{AF8B7A2D-32CC-450E-B1EA-5BF8640AC929}">
      <dgm:prSet/>
      <dgm:spPr/>
      <dgm:t>
        <a:bodyPr/>
        <a:lstStyle/>
        <a:p>
          <a:endParaRPr lang="en-IN" sz="1400" b="1"/>
        </a:p>
      </dgm:t>
    </dgm:pt>
    <dgm:pt modelId="{87C70F41-C5D4-449D-AFAD-533FDA8ACB11}">
      <dgm:prSet phldrT="[Text]" custT="1"/>
      <dgm:spPr/>
      <dgm:t>
        <a:bodyPr/>
        <a:lstStyle/>
        <a:p>
          <a:r>
            <a:rPr lang="en-US" sz="1400" b="1" dirty="0" smtClean="0"/>
            <a:t>Street lighting</a:t>
          </a:r>
          <a:endParaRPr lang="en-IN" sz="1400" b="1" dirty="0"/>
        </a:p>
      </dgm:t>
    </dgm:pt>
    <dgm:pt modelId="{BFBCAE6A-A695-497C-8D96-E9BFD0F822FD}" type="parTrans" cxnId="{44FFB72C-D8C7-4516-A7C0-C4FAAE43DAD0}">
      <dgm:prSet/>
      <dgm:spPr/>
      <dgm:t>
        <a:bodyPr/>
        <a:lstStyle/>
        <a:p>
          <a:endParaRPr lang="en-IN" sz="1400" b="1"/>
        </a:p>
      </dgm:t>
    </dgm:pt>
    <dgm:pt modelId="{A76D1E66-175F-40A4-AD21-95FAA7419915}" type="sibTrans" cxnId="{44FFB72C-D8C7-4516-A7C0-C4FAAE43DAD0}">
      <dgm:prSet/>
      <dgm:spPr/>
      <dgm:t>
        <a:bodyPr/>
        <a:lstStyle/>
        <a:p>
          <a:endParaRPr lang="en-IN" sz="1400" b="1"/>
        </a:p>
      </dgm:t>
    </dgm:pt>
    <dgm:pt modelId="{0A2D0258-52C0-46D1-BC3A-467173434FBE}">
      <dgm:prSet phldrT="[Text]" custT="1"/>
      <dgm:spPr/>
      <dgm:t>
        <a:bodyPr/>
        <a:lstStyle/>
        <a:p>
          <a:r>
            <a:rPr lang="en-US" sz="1400" b="1" dirty="0" smtClean="0"/>
            <a:t>Sewerage &amp; Drainage </a:t>
          </a:r>
          <a:endParaRPr lang="en-IN" sz="1400" b="1" dirty="0"/>
        </a:p>
      </dgm:t>
    </dgm:pt>
    <dgm:pt modelId="{C14EE5F0-3A20-4D10-A241-BB59AEB1D3DD}" type="parTrans" cxnId="{6D25FA45-4374-4367-8C5B-66D44D7240A9}">
      <dgm:prSet/>
      <dgm:spPr/>
      <dgm:t>
        <a:bodyPr/>
        <a:lstStyle/>
        <a:p>
          <a:endParaRPr lang="en-IN" sz="1400" b="1"/>
        </a:p>
      </dgm:t>
    </dgm:pt>
    <dgm:pt modelId="{90ED40D2-9C77-453C-942C-572AF67569D2}" type="sibTrans" cxnId="{6D25FA45-4374-4367-8C5B-66D44D7240A9}">
      <dgm:prSet/>
      <dgm:spPr/>
      <dgm:t>
        <a:bodyPr/>
        <a:lstStyle/>
        <a:p>
          <a:endParaRPr lang="en-IN" sz="1400" b="1"/>
        </a:p>
      </dgm:t>
    </dgm:pt>
    <dgm:pt modelId="{C7DDF73C-1F10-4B5D-92C3-08B6E3074743}">
      <dgm:prSet phldrT="[Text]" custT="1"/>
      <dgm:spPr/>
      <dgm:t>
        <a:bodyPr/>
        <a:lstStyle/>
        <a:p>
          <a:r>
            <a:rPr lang="en-US" sz="1400" b="1" dirty="0" smtClean="0"/>
            <a:t>Solid Waste Management</a:t>
          </a:r>
          <a:endParaRPr lang="en-IN" sz="1400" b="1" dirty="0"/>
        </a:p>
      </dgm:t>
    </dgm:pt>
    <dgm:pt modelId="{14AD6A89-67A1-4C97-B99E-76D527FADA3E}" type="parTrans" cxnId="{46B72919-C9C8-454B-8BAA-977C8319207C}">
      <dgm:prSet/>
      <dgm:spPr/>
      <dgm:t>
        <a:bodyPr/>
        <a:lstStyle/>
        <a:p>
          <a:endParaRPr lang="en-IN" sz="1400" b="1"/>
        </a:p>
      </dgm:t>
    </dgm:pt>
    <dgm:pt modelId="{B9DEF8BC-8566-4F0F-89AE-39F77E525C9A}" type="sibTrans" cxnId="{46B72919-C9C8-454B-8BAA-977C8319207C}">
      <dgm:prSet/>
      <dgm:spPr/>
      <dgm:t>
        <a:bodyPr/>
        <a:lstStyle/>
        <a:p>
          <a:endParaRPr lang="en-IN" sz="1400" b="1"/>
        </a:p>
      </dgm:t>
    </dgm:pt>
    <dgm:pt modelId="{FEB040AE-AAC1-460E-A60A-36315F0D7354}" type="pres">
      <dgm:prSet presAssocID="{8F5A9259-3B8A-4A78-BD71-4CD25A3D1CC9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F9F98DB-E7A2-432F-AAE2-1BC2DF985538}" type="pres">
      <dgm:prSet presAssocID="{DC9A8F70-D62F-4A6B-954A-CEB911C138C8}" presName="composite" presStyleCnt="0"/>
      <dgm:spPr/>
    </dgm:pt>
    <dgm:pt modelId="{A3C6CA51-CFB0-490F-B19F-8AB75C7E37B9}" type="pres">
      <dgm:prSet presAssocID="{DC9A8F70-D62F-4A6B-954A-CEB911C138C8}" presName="Image" presStyleLbl="bgShp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6FB3662-B963-44AE-BE85-371EC73B0324}" type="pres">
      <dgm:prSet presAssocID="{DC9A8F70-D62F-4A6B-954A-CEB911C138C8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5BFB8-113C-4308-ABD8-5ECEB61DF224}" type="pres">
      <dgm:prSet presAssocID="{3CA5D943-4970-4F08-9CBD-042906674D91}" presName="sibTrans" presStyleCnt="0"/>
      <dgm:spPr/>
    </dgm:pt>
    <dgm:pt modelId="{70A87A91-57A7-4095-868E-8D309DE65F4A}" type="pres">
      <dgm:prSet presAssocID="{87C70F41-C5D4-449D-AFAD-533FDA8ACB11}" presName="composite" presStyleCnt="0"/>
      <dgm:spPr/>
    </dgm:pt>
    <dgm:pt modelId="{DAB6BE1B-653B-4326-AF41-B9603F7F45FD}" type="pres">
      <dgm:prSet presAssocID="{87C70F41-C5D4-449D-AFAD-533FDA8ACB11}" presName="Image" presStyleLbl="bgShp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2FADE5AB-7DE6-4A99-AF92-EF781EC5EEFB}" type="pres">
      <dgm:prSet presAssocID="{87C70F41-C5D4-449D-AFAD-533FDA8ACB11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DECBA-C5A9-4F6F-8720-2D45DEBF9345}" type="pres">
      <dgm:prSet presAssocID="{A76D1E66-175F-40A4-AD21-95FAA7419915}" presName="sibTrans" presStyleCnt="0"/>
      <dgm:spPr/>
    </dgm:pt>
    <dgm:pt modelId="{57869E07-8007-407C-A618-921CE623AAF8}" type="pres">
      <dgm:prSet presAssocID="{0A2D0258-52C0-46D1-BC3A-467173434FBE}" presName="composite" presStyleCnt="0"/>
      <dgm:spPr/>
    </dgm:pt>
    <dgm:pt modelId="{A6D48FB4-C64A-48E9-9FB3-C83F3CF6B147}" type="pres">
      <dgm:prSet presAssocID="{0A2D0258-52C0-46D1-BC3A-467173434FBE}" presName="Image" presStyleLbl="bgShp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F9E38D-708E-4F01-8C5B-BF3E6CFB39D7}" type="pres">
      <dgm:prSet presAssocID="{0A2D0258-52C0-46D1-BC3A-467173434FBE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7BA32-AFFD-4AEF-81A8-37C5EBA8A6DC}" type="pres">
      <dgm:prSet presAssocID="{90ED40D2-9C77-453C-942C-572AF67569D2}" presName="sibTrans" presStyleCnt="0"/>
      <dgm:spPr/>
    </dgm:pt>
    <dgm:pt modelId="{31EA0AFF-536A-45CA-A81F-B15CBCC9AC16}" type="pres">
      <dgm:prSet presAssocID="{C7DDF73C-1F10-4B5D-92C3-08B6E3074743}" presName="composite" presStyleCnt="0"/>
      <dgm:spPr/>
    </dgm:pt>
    <dgm:pt modelId="{392C6315-59D0-4D34-AA68-5BFA456AD0E5}" type="pres">
      <dgm:prSet presAssocID="{C7DDF73C-1F10-4B5D-92C3-08B6E3074743}" presName="Image" presStyleLbl="bgShp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2B3D34-27A1-4B84-9891-064502C71E06}" type="pres">
      <dgm:prSet presAssocID="{C7DDF73C-1F10-4B5D-92C3-08B6E3074743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8D267CA-62A9-429B-8411-F9E9EB130761}" type="presOf" srcId="{DC9A8F70-D62F-4A6B-954A-CEB911C138C8}" destId="{F6FB3662-B963-44AE-BE85-371EC73B0324}" srcOrd="0" destOrd="0" presId="urn:microsoft.com/office/officeart/2008/layout/BendingPictureCaption"/>
    <dgm:cxn modelId="{1B757AFE-0E8D-4752-8D5F-A6E8EA5931F3}" type="presOf" srcId="{87C70F41-C5D4-449D-AFAD-533FDA8ACB11}" destId="{2FADE5AB-7DE6-4A99-AF92-EF781EC5EEFB}" srcOrd="0" destOrd="0" presId="urn:microsoft.com/office/officeart/2008/layout/BendingPictureCaption"/>
    <dgm:cxn modelId="{6D25FA45-4374-4367-8C5B-66D44D7240A9}" srcId="{8F5A9259-3B8A-4A78-BD71-4CD25A3D1CC9}" destId="{0A2D0258-52C0-46D1-BC3A-467173434FBE}" srcOrd="2" destOrd="0" parTransId="{C14EE5F0-3A20-4D10-A241-BB59AEB1D3DD}" sibTransId="{90ED40D2-9C77-453C-942C-572AF67569D2}"/>
    <dgm:cxn modelId="{1721B400-CF39-418B-A561-84877A75D182}" type="presOf" srcId="{8F5A9259-3B8A-4A78-BD71-4CD25A3D1CC9}" destId="{FEB040AE-AAC1-460E-A60A-36315F0D7354}" srcOrd="0" destOrd="0" presId="urn:microsoft.com/office/officeart/2008/layout/BendingPictureCaption"/>
    <dgm:cxn modelId="{4BDD6068-7DA5-4AC2-B4D1-9609D56D985C}" type="presOf" srcId="{C7DDF73C-1F10-4B5D-92C3-08B6E3074743}" destId="{DF2B3D34-27A1-4B84-9891-064502C71E06}" srcOrd="0" destOrd="0" presId="urn:microsoft.com/office/officeart/2008/layout/BendingPictureCaption"/>
    <dgm:cxn modelId="{44FFB72C-D8C7-4516-A7C0-C4FAAE43DAD0}" srcId="{8F5A9259-3B8A-4A78-BD71-4CD25A3D1CC9}" destId="{87C70F41-C5D4-449D-AFAD-533FDA8ACB11}" srcOrd="1" destOrd="0" parTransId="{BFBCAE6A-A695-497C-8D96-E9BFD0F822FD}" sibTransId="{A76D1E66-175F-40A4-AD21-95FAA7419915}"/>
    <dgm:cxn modelId="{A8343292-B73C-4909-9A6E-2FE86160313D}" type="presOf" srcId="{0A2D0258-52C0-46D1-BC3A-467173434FBE}" destId="{2DF9E38D-708E-4F01-8C5B-BF3E6CFB39D7}" srcOrd="0" destOrd="0" presId="urn:microsoft.com/office/officeart/2008/layout/BendingPictureCaption"/>
    <dgm:cxn modelId="{46B72919-C9C8-454B-8BAA-977C8319207C}" srcId="{8F5A9259-3B8A-4A78-BD71-4CD25A3D1CC9}" destId="{C7DDF73C-1F10-4B5D-92C3-08B6E3074743}" srcOrd="3" destOrd="0" parTransId="{14AD6A89-67A1-4C97-B99E-76D527FADA3E}" sibTransId="{B9DEF8BC-8566-4F0F-89AE-39F77E525C9A}"/>
    <dgm:cxn modelId="{AF8B7A2D-32CC-450E-B1EA-5BF8640AC929}" srcId="{8F5A9259-3B8A-4A78-BD71-4CD25A3D1CC9}" destId="{DC9A8F70-D62F-4A6B-954A-CEB911C138C8}" srcOrd="0" destOrd="0" parTransId="{CBC915FA-E20C-4E89-9CDB-19E9B7DBE9A5}" sibTransId="{3CA5D943-4970-4F08-9CBD-042906674D91}"/>
    <dgm:cxn modelId="{83FE9FD8-E2F6-414F-A16F-CB302C5994B9}" type="presParOf" srcId="{FEB040AE-AAC1-460E-A60A-36315F0D7354}" destId="{6F9F98DB-E7A2-432F-AAE2-1BC2DF985538}" srcOrd="0" destOrd="0" presId="urn:microsoft.com/office/officeart/2008/layout/BendingPictureCaption"/>
    <dgm:cxn modelId="{65444F5B-6B98-422B-9FE3-BE4CDDA8A688}" type="presParOf" srcId="{6F9F98DB-E7A2-432F-AAE2-1BC2DF985538}" destId="{A3C6CA51-CFB0-490F-B19F-8AB75C7E37B9}" srcOrd="0" destOrd="0" presId="urn:microsoft.com/office/officeart/2008/layout/BendingPictureCaption"/>
    <dgm:cxn modelId="{2D2BAA2F-E3E2-4322-A94E-AEACDF0165CD}" type="presParOf" srcId="{6F9F98DB-E7A2-432F-AAE2-1BC2DF985538}" destId="{F6FB3662-B963-44AE-BE85-371EC73B0324}" srcOrd="1" destOrd="0" presId="urn:microsoft.com/office/officeart/2008/layout/BendingPictureCaption"/>
    <dgm:cxn modelId="{B48218FD-D909-4B88-B5A9-9DCC45F84CB5}" type="presParOf" srcId="{FEB040AE-AAC1-460E-A60A-36315F0D7354}" destId="{4925BFB8-113C-4308-ABD8-5ECEB61DF224}" srcOrd="1" destOrd="0" presId="urn:microsoft.com/office/officeart/2008/layout/BendingPictureCaption"/>
    <dgm:cxn modelId="{29E7B89E-02FE-478C-B131-1EEB8E00AFCA}" type="presParOf" srcId="{FEB040AE-AAC1-460E-A60A-36315F0D7354}" destId="{70A87A91-57A7-4095-868E-8D309DE65F4A}" srcOrd="2" destOrd="0" presId="urn:microsoft.com/office/officeart/2008/layout/BendingPictureCaption"/>
    <dgm:cxn modelId="{70E2760F-BE94-40E5-8773-252C3D975885}" type="presParOf" srcId="{70A87A91-57A7-4095-868E-8D309DE65F4A}" destId="{DAB6BE1B-653B-4326-AF41-B9603F7F45FD}" srcOrd="0" destOrd="0" presId="urn:microsoft.com/office/officeart/2008/layout/BendingPictureCaption"/>
    <dgm:cxn modelId="{47E15054-3FC5-4BCE-8D46-648BAD0188B6}" type="presParOf" srcId="{70A87A91-57A7-4095-868E-8D309DE65F4A}" destId="{2FADE5AB-7DE6-4A99-AF92-EF781EC5EEFB}" srcOrd="1" destOrd="0" presId="urn:microsoft.com/office/officeart/2008/layout/BendingPictureCaption"/>
    <dgm:cxn modelId="{56D2E86D-E5F0-465E-B5DA-23CB30E85273}" type="presParOf" srcId="{FEB040AE-AAC1-460E-A60A-36315F0D7354}" destId="{C97DECBA-C5A9-4F6F-8720-2D45DEBF9345}" srcOrd="3" destOrd="0" presId="urn:microsoft.com/office/officeart/2008/layout/BendingPictureCaption"/>
    <dgm:cxn modelId="{0CE88BBF-F9F3-40C1-8A57-C9A32A7237A4}" type="presParOf" srcId="{FEB040AE-AAC1-460E-A60A-36315F0D7354}" destId="{57869E07-8007-407C-A618-921CE623AAF8}" srcOrd="4" destOrd="0" presId="urn:microsoft.com/office/officeart/2008/layout/BendingPictureCaption"/>
    <dgm:cxn modelId="{FA698DF7-80B3-481A-AB16-AF7FC0F03712}" type="presParOf" srcId="{57869E07-8007-407C-A618-921CE623AAF8}" destId="{A6D48FB4-C64A-48E9-9FB3-C83F3CF6B147}" srcOrd="0" destOrd="0" presId="urn:microsoft.com/office/officeart/2008/layout/BendingPictureCaption"/>
    <dgm:cxn modelId="{B7081865-24BB-48A2-9AE8-477598D234B3}" type="presParOf" srcId="{57869E07-8007-407C-A618-921CE623AAF8}" destId="{2DF9E38D-708E-4F01-8C5B-BF3E6CFB39D7}" srcOrd="1" destOrd="0" presId="urn:microsoft.com/office/officeart/2008/layout/BendingPictureCaption"/>
    <dgm:cxn modelId="{BF49EC8D-BC78-43E1-BCE7-DAA2849F5BD1}" type="presParOf" srcId="{FEB040AE-AAC1-460E-A60A-36315F0D7354}" destId="{7E57BA32-AFFD-4AEF-81A8-37C5EBA8A6DC}" srcOrd="5" destOrd="0" presId="urn:microsoft.com/office/officeart/2008/layout/BendingPictureCaption"/>
    <dgm:cxn modelId="{E57A217C-C890-4A6F-A237-6E4A19068EDE}" type="presParOf" srcId="{FEB040AE-AAC1-460E-A60A-36315F0D7354}" destId="{31EA0AFF-536A-45CA-A81F-B15CBCC9AC16}" srcOrd="6" destOrd="0" presId="urn:microsoft.com/office/officeart/2008/layout/BendingPictureCaption"/>
    <dgm:cxn modelId="{61E79CA4-222E-4426-9A0C-EDEC16146659}" type="presParOf" srcId="{31EA0AFF-536A-45CA-A81F-B15CBCC9AC16}" destId="{392C6315-59D0-4D34-AA68-5BFA456AD0E5}" srcOrd="0" destOrd="0" presId="urn:microsoft.com/office/officeart/2008/layout/BendingPictureCaption"/>
    <dgm:cxn modelId="{2F819946-F9B2-4C41-B225-8A9E6DEA1324}" type="presParOf" srcId="{31EA0AFF-536A-45CA-A81F-B15CBCC9AC16}" destId="{DF2B3D34-27A1-4B84-9891-064502C71E0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9A782-3703-4ECB-AE21-5F105C008E83}" type="doc">
      <dgm:prSet loTypeId="urn:microsoft.com/office/officeart/2008/layout/Square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685EE8-16A5-40FF-BF52-44CA4A2A3283}">
      <dgm:prSet phldrT="[Text]" custT="1"/>
      <dgm:spPr/>
      <dgm:t>
        <a:bodyPr/>
        <a:lstStyle/>
        <a:p>
          <a:r>
            <a:rPr lang="en-US" sz="1800" b="1" dirty="0" smtClean="0"/>
            <a:t>Land Use &amp; Development</a:t>
          </a:r>
          <a:endParaRPr lang="en-US" sz="1800" b="1" dirty="0"/>
        </a:p>
      </dgm:t>
    </dgm:pt>
    <dgm:pt modelId="{B2779C93-AFBE-4637-96B7-48576244074B}" type="parTrans" cxnId="{E9C81B34-6C22-4C6F-A513-8A0E7A09B803}">
      <dgm:prSet/>
      <dgm:spPr/>
      <dgm:t>
        <a:bodyPr/>
        <a:lstStyle/>
        <a:p>
          <a:endParaRPr lang="en-US" sz="3600" b="1"/>
        </a:p>
      </dgm:t>
    </dgm:pt>
    <dgm:pt modelId="{E1275A86-3462-4E95-843D-7B19B81441F4}" type="sibTrans" cxnId="{E9C81B34-6C22-4C6F-A513-8A0E7A09B803}">
      <dgm:prSet/>
      <dgm:spPr/>
      <dgm:t>
        <a:bodyPr/>
        <a:lstStyle/>
        <a:p>
          <a:endParaRPr lang="en-US" sz="3600" b="1"/>
        </a:p>
      </dgm:t>
    </dgm:pt>
    <dgm:pt modelId="{FFDD5DE4-B3D4-49AF-973D-CEAF74513F08}">
      <dgm:prSet custT="1"/>
      <dgm:spPr/>
      <dgm:t>
        <a:bodyPr/>
        <a:lstStyle/>
        <a:p>
          <a:r>
            <a:rPr lang="en-US" sz="1800" b="1" dirty="0" smtClean="0"/>
            <a:t>Roads &amp; Transportation</a:t>
          </a:r>
          <a:endParaRPr lang="en-US" sz="1800" b="1" dirty="0"/>
        </a:p>
      </dgm:t>
    </dgm:pt>
    <dgm:pt modelId="{5AEC00FC-1CDA-4200-A55E-3059F2DA877E}" type="parTrans" cxnId="{962C6803-2186-4CAA-B079-0280B6FE124D}">
      <dgm:prSet/>
      <dgm:spPr/>
      <dgm:t>
        <a:bodyPr/>
        <a:lstStyle/>
        <a:p>
          <a:endParaRPr lang="en-US" sz="3600" b="1"/>
        </a:p>
      </dgm:t>
    </dgm:pt>
    <dgm:pt modelId="{DBDAA677-0CFB-4591-9020-19A6381D9BFD}" type="sibTrans" cxnId="{962C6803-2186-4CAA-B079-0280B6FE124D}">
      <dgm:prSet/>
      <dgm:spPr/>
      <dgm:t>
        <a:bodyPr/>
        <a:lstStyle/>
        <a:p>
          <a:endParaRPr lang="en-US" sz="3600" b="1"/>
        </a:p>
      </dgm:t>
    </dgm:pt>
    <dgm:pt modelId="{85035B80-7823-42D7-A2D9-40318BC31583}">
      <dgm:prSet custT="1"/>
      <dgm:spPr/>
      <dgm:t>
        <a:bodyPr/>
        <a:lstStyle/>
        <a:p>
          <a:r>
            <a:rPr lang="en-US" sz="1200" b="1" dirty="0" smtClean="0"/>
            <a:t>Bicycle Share (Rental)</a:t>
          </a:r>
          <a:endParaRPr lang="en-US" sz="1200" b="1" dirty="0"/>
        </a:p>
      </dgm:t>
    </dgm:pt>
    <dgm:pt modelId="{FB43932E-FB99-4587-A241-4013600444CD}" type="parTrans" cxnId="{8B882D74-A7D4-42C5-A36D-F99CF8DA14AD}">
      <dgm:prSet/>
      <dgm:spPr/>
      <dgm:t>
        <a:bodyPr/>
        <a:lstStyle/>
        <a:p>
          <a:endParaRPr lang="en-US" sz="3600" b="1"/>
        </a:p>
      </dgm:t>
    </dgm:pt>
    <dgm:pt modelId="{D7946AAB-3CD2-46D6-B4F8-FFAFCC4720E6}" type="sibTrans" cxnId="{8B882D74-A7D4-42C5-A36D-F99CF8DA14AD}">
      <dgm:prSet/>
      <dgm:spPr/>
      <dgm:t>
        <a:bodyPr/>
        <a:lstStyle/>
        <a:p>
          <a:endParaRPr lang="en-US" sz="3600" b="1"/>
        </a:p>
      </dgm:t>
    </dgm:pt>
    <dgm:pt modelId="{1A441C11-94B2-460E-9AB5-97FBDD6D1A01}">
      <dgm:prSet custT="1"/>
      <dgm:spPr/>
      <dgm:t>
        <a:bodyPr/>
        <a:lstStyle/>
        <a:p>
          <a:r>
            <a:rPr lang="en-US" sz="1200" b="1" dirty="0" smtClean="0"/>
            <a:t>Provision of Cycle Tracks</a:t>
          </a:r>
          <a:endParaRPr lang="en-US" sz="1200" b="1" dirty="0"/>
        </a:p>
      </dgm:t>
    </dgm:pt>
    <dgm:pt modelId="{4988EEB7-25BD-440D-B2EC-36A496E3D806}" type="parTrans" cxnId="{7BB99FD6-3604-4752-8C8D-0EF45ED957FC}">
      <dgm:prSet/>
      <dgm:spPr/>
      <dgm:t>
        <a:bodyPr/>
        <a:lstStyle/>
        <a:p>
          <a:endParaRPr lang="en-US" sz="3600" b="1"/>
        </a:p>
      </dgm:t>
    </dgm:pt>
    <dgm:pt modelId="{CDE0EEBC-5156-4E85-A459-D240D5BD99FB}" type="sibTrans" cxnId="{7BB99FD6-3604-4752-8C8D-0EF45ED957FC}">
      <dgm:prSet/>
      <dgm:spPr/>
      <dgm:t>
        <a:bodyPr/>
        <a:lstStyle/>
        <a:p>
          <a:endParaRPr lang="en-US" sz="3600" b="1"/>
        </a:p>
      </dgm:t>
    </dgm:pt>
    <dgm:pt modelId="{0ED8D24A-A8C4-4429-A187-93428D646494}">
      <dgm:prSet custT="1"/>
      <dgm:spPr/>
      <dgm:t>
        <a:bodyPr/>
        <a:lstStyle/>
        <a:p>
          <a:r>
            <a:rPr lang="en-US" sz="1200" b="1" dirty="0" smtClean="0"/>
            <a:t>Intelligent Transport System (Multi-modal Integration)</a:t>
          </a:r>
          <a:endParaRPr lang="en-US" sz="1200" b="1" dirty="0"/>
        </a:p>
      </dgm:t>
    </dgm:pt>
    <dgm:pt modelId="{8B05AE32-525C-440C-BCA6-CEDD771CCF63}" type="parTrans" cxnId="{BC22F133-F054-4407-995F-2AD2DB77D83E}">
      <dgm:prSet/>
      <dgm:spPr/>
      <dgm:t>
        <a:bodyPr/>
        <a:lstStyle/>
        <a:p>
          <a:endParaRPr lang="en-US" sz="3600" b="1"/>
        </a:p>
      </dgm:t>
    </dgm:pt>
    <dgm:pt modelId="{BA129AFA-80D1-460D-A65A-B9241639FCC8}" type="sibTrans" cxnId="{BC22F133-F054-4407-995F-2AD2DB77D83E}">
      <dgm:prSet/>
      <dgm:spPr/>
      <dgm:t>
        <a:bodyPr/>
        <a:lstStyle/>
        <a:p>
          <a:endParaRPr lang="en-US" sz="3600" b="1"/>
        </a:p>
      </dgm:t>
    </dgm:pt>
    <dgm:pt modelId="{89A7973D-EDB5-4516-A5A2-C8AE3AA4473D}">
      <dgm:prSet custT="1"/>
      <dgm:spPr/>
      <dgm:t>
        <a:bodyPr/>
        <a:lstStyle/>
        <a:p>
          <a:r>
            <a:rPr lang="en-US" sz="1200" b="1" dirty="0" smtClean="0"/>
            <a:t>Parking Policy</a:t>
          </a:r>
        </a:p>
      </dgm:t>
    </dgm:pt>
    <dgm:pt modelId="{7500A22C-C19C-4BB4-9A93-32F9E8425B3E}" type="parTrans" cxnId="{B4047A57-5FC4-4C99-BCB7-5C3B864F4AC5}">
      <dgm:prSet/>
      <dgm:spPr/>
      <dgm:t>
        <a:bodyPr/>
        <a:lstStyle/>
        <a:p>
          <a:endParaRPr lang="en-US" sz="2000" b="1"/>
        </a:p>
      </dgm:t>
    </dgm:pt>
    <dgm:pt modelId="{5F5E5350-D2A8-4372-978C-FF0C0F5C8FB5}" type="sibTrans" cxnId="{B4047A57-5FC4-4C99-BCB7-5C3B864F4AC5}">
      <dgm:prSet/>
      <dgm:spPr/>
      <dgm:t>
        <a:bodyPr/>
        <a:lstStyle/>
        <a:p>
          <a:endParaRPr lang="en-US" sz="2000" b="1"/>
        </a:p>
      </dgm:t>
    </dgm:pt>
    <dgm:pt modelId="{2E025A21-4621-4F45-97B0-2B96BB0CCA3F}">
      <dgm:prSet custT="1"/>
      <dgm:spPr/>
      <dgm:t>
        <a:bodyPr/>
        <a:lstStyle/>
        <a:p>
          <a:r>
            <a:rPr lang="en-US" sz="1200" b="1" dirty="0" smtClean="0"/>
            <a:t>Pedestrian and non-motorized Zones</a:t>
          </a:r>
        </a:p>
      </dgm:t>
    </dgm:pt>
    <dgm:pt modelId="{C8EC10BD-0850-431A-A1C0-F63A30502989}" type="parTrans" cxnId="{2C6592C7-5DC7-4C26-9B08-5378FC360235}">
      <dgm:prSet/>
      <dgm:spPr/>
      <dgm:t>
        <a:bodyPr/>
        <a:lstStyle/>
        <a:p>
          <a:endParaRPr lang="en-US" sz="2000" b="1"/>
        </a:p>
      </dgm:t>
    </dgm:pt>
    <dgm:pt modelId="{B2F4013F-BCC9-46E1-81E5-55B11AF0B5B0}" type="sibTrans" cxnId="{2C6592C7-5DC7-4C26-9B08-5378FC360235}">
      <dgm:prSet/>
      <dgm:spPr/>
      <dgm:t>
        <a:bodyPr/>
        <a:lstStyle/>
        <a:p>
          <a:endParaRPr lang="en-US" sz="2000" b="1"/>
        </a:p>
      </dgm:t>
    </dgm:pt>
    <dgm:pt modelId="{D3877BF9-A186-4CE5-A991-6580F3190B86}">
      <dgm:prSet custT="1"/>
      <dgm:spPr/>
      <dgm:t>
        <a:bodyPr/>
        <a:lstStyle/>
        <a:p>
          <a:r>
            <a:rPr lang="en-US" sz="1200" b="1" dirty="0" smtClean="0"/>
            <a:t>Eco cabs - Rickshaw Management</a:t>
          </a:r>
        </a:p>
      </dgm:t>
    </dgm:pt>
    <dgm:pt modelId="{FD27DF1D-8B6A-49EC-A378-507A39734740}" type="parTrans" cxnId="{1A5807C6-DDB1-40E2-8BC8-555F70792CE1}">
      <dgm:prSet/>
      <dgm:spPr/>
      <dgm:t>
        <a:bodyPr/>
        <a:lstStyle/>
        <a:p>
          <a:endParaRPr lang="en-US" sz="2000" b="1"/>
        </a:p>
      </dgm:t>
    </dgm:pt>
    <dgm:pt modelId="{A07C225A-A886-4551-AFEE-2704B9F90EFE}" type="sibTrans" cxnId="{1A5807C6-DDB1-40E2-8BC8-555F70792CE1}">
      <dgm:prSet/>
      <dgm:spPr/>
      <dgm:t>
        <a:bodyPr/>
        <a:lstStyle/>
        <a:p>
          <a:endParaRPr lang="en-US" sz="2000" b="1"/>
        </a:p>
      </dgm:t>
    </dgm:pt>
    <dgm:pt modelId="{A480F417-A397-4E6C-9240-1279C7576C94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+mn-lt"/>
            </a:rPr>
            <a:t>Prohibiting development in eco-sensitive zone</a:t>
          </a:r>
          <a:endParaRPr lang="en-US" sz="1200" b="1" dirty="0">
            <a:solidFill>
              <a:schemeClr val="tx1"/>
            </a:solidFill>
            <a:latin typeface="+mn-lt"/>
          </a:endParaRPr>
        </a:p>
      </dgm:t>
    </dgm:pt>
    <dgm:pt modelId="{1BAD43D4-CE02-4E8B-BEF3-F9179F952F0E}" type="parTrans" cxnId="{16CB2D5A-C059-4DB0-BF56-D24BFBDCF12E}">
      <dgm:prSet/>
      <dgm:spPr/>
      <dgm:t>
        <a:bodyPr/>
        <a:lstStyle/>
        <a:p>
          <a:endParaRPr lang="en-US" sz="2400"/>
        </a:p>
      </dgm:t>
    </dgm:pt>
    <dgm:pt modelId="{5A726ED4-F95C-4D86-B3DC-B2D7EDA15377}" type="sibTrans" cxnId="{16CB2D5A-C059-4DB0-BF56-D24BFBDCF12E}">
      <dgm:prSet/>
      <dgm:spPr/>
      <dgm:t>
        <a:bodyPr/>
        <a:lstStyle/>
        <a:p>
          <a:endParaRPr lang="en-US" sz="2400"/>
        </a:p>
      </dgm:t>
    </dgm:pt>
    <dgm:pt modelId="{58E6CA97-DB5A-4A9F-9248-75568323E072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+mn-lt"/>
            </a:rPr>
            <a:t>Building codes for vulnerable areas</a:t>
          </a:r>
        </a:p>
      </dgm:t>
    </dgm:pt>
    <dgm:pt modelId="{82DB8079-3CB9-4C26-85BD-5831318EBD2C}" type="parTrans" cxnId="{15AB99C3-D4EC-4B36-968A-B0CC00449E7A}">
      <dgm:prSet/>
      <dgm:spPr/>
      <dgm:t>
        <a:bodyPr/>
        <a:lstStyle/>
        <a:p>
          <a:endParaRPr lang="en-US" sz="2400"/>
        </a:p>
      </dgm:t>
    </dgm:pt>
    <dgm:pt modelId="{4C0FE4FF-9C0C-4EA2-AFD3-ED5CFC1A7524}" type="sibTrans" cxnId="{15AB99C3-D4EC-4B36-968A-B0CC00449E7A}">
      <dgm:prSet/>
      <dgm:spPr/>
      <dgm:t>
        <a:bodyPr/>
        <a:lstStyle/>
        <a:p>
          <a:endParaRPr lang="en-US" sz="2400"/>
        </a:p>
      </dgm:t>
    </dgm:pt>
    <dgm:pt modelId="{BE0C7410-CD91-4DB2-BA4E-63F721B71786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+mn-lt"/>
            </a:rPr>
            <a:t>Green building policy  &amp; incentives </a:t>
          </a:r>
        </a:p>
      </dgm:t>
    </dgm:pt>
    <dgm:pt modelId="{356540D3-4D8C-4428-AFA1-B7508CFA6459}" type="parTrans" cxnId="{BCDC4E00-44E6-4A28-903E-2864D2C64B8F}">
      <dgm:prSet/>
      <dgm:spPr/>
      <dgm:t>
        <a:bodyPr/>
        <a:lstStyle/>
        <a:p>
          <a:endParaRPr lang="en-US" sz="2400"/>
        </a:p>
      </dgm:t>
    </dgm:pt>
    <dgm:pt modelId="{09D1BB6A-9886-4137-AF4A-23D66BA30CDC}" type="sibTrans" cxnId="{BCDC4E00-44E6-4A28-903E-2864D2C64B8F}">
      <dgm:prSet/>
      <dgm:spPr/>
      <dgm:t>
        <a:bodyPr/>
        <a:lstStyle/>
        <a:p>
          <a:endParaRPr lang="en-US" sz="2400"/>
        </a:p>
      </dgm:t>
    </dgm:pt>
    <dgm:pt modelId="{60EA3872-3BF6-481F-B50B-96DEB67C89C1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+mn-lt"/>
            </a:rPr>
            <a:t>Conserve and develop green spaces, parks</a:t>
          </a:r>
        </a:p>
      </dgm:t>
    </dgm:pt>
    <dgm:pt modelId="{8DE05795-FFAB-468A-9228-AE6719A1A619}" type="parTrans" cxnId="{84E04373-90DD-4837-AA37-7D141B5C2EBA}">
      <dgm:prSet/>
      <dgm:spPr/>
      <dgm:t>
        <a:bodyPr/>
        <a:lstStyle/>
        <a:p>
          <a:endParaRPr lang="en-US" sz="2400"/>
        </a:p>
      </dgm:t>
    </dgm:pt>
    <dgm:pt modelId="{36590D7A-120A-464D-85C2-820B53A50A8B}" type="sibTrans" cxnId="{84E04373-90DD-4837-AA37-7D141B5C2EBA}">
      <dgm:prSet/>
      <dgm:spPr/>
      <dgm:t>
        <a:bodyPr/>
        <a:lstStyle/>
        <a:p>
          <a:endParaRPr lang="en-US" sz="2400"/>
        </a:p>
      </dgm:t>
    </dgm:pt>
    <dgm:pt modelId="{9A8E189D-C5C9-4453-9627-1708F98A91AB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+mn-lt"/>
            </a:rPr>
            <a:t>Conserve water bodies</a:t>
          </a:r>
        </a:p>
      </dgm:t>
    </dgm:pt>
    <dgm:pt modelId="{C9B174A3-F6F5-455C-980F-06CA2986677F}" type="parTrans" cxnId="{E43BC71E-55B9-4A32-BE5B-E93F013A93AC}">
      <dgm:prSet/>
      <dgm:spPr/>
      <dgm:t>
        <a:bodyPr/>
        <a:lstStyle/>
        <a:p>
          <a:endParaRPr lang="en-US" sz="2400"/>
        </a:p>
      </dgm:t>
    </dgm:pt>
    <dgm:pt modelId="{4EF44C34-70D9-46BF-8430-B681148EDABB}" type="sibTrans" cxnId="{E43BC71E-55B9-4A32-BE5B-E93F013A93AC}">
      <dgm:prSet/>
      <dgm:spPr/>
      <dgm:t>
        <a:bodyPr/>
        <a:lstStyle/>
        <a:p>
          <a:endParaRPr lang="en-US" sz="2400"/>
        </a:p>
      </dgm:t>
    </dgm:pt>
    <dgm:pt modelId="{FF00442E-4C86-43F9-8E45-BDC6A3F6151A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+mn-lt"/>
            </a:rPr>
            <a:t>Transport oriented development</a:t>
          </a:r>
          <a:endParaRPr lang="en-US" sz="1200" b="1" dirty="0">
            <a:solidFill>
              <a:schemeClr val="tx1"/>
            </a:solidFill>
            <a:latin typeface="+mn-lt"/>
          </a:endParaRPr>
        </a:p>
      </dgm:t>
    </dgm:pt>
    <dgm:pt modelId="{30EBCF39-9D68-47D9-9871-992EC018AEA6}" type="parTrans" cxnId="{B52F1D6E-F09C-4092-81DF-5C95BB372574}">
      <dgm:prSet/>
      <dgm:spPr/>
      <dgm:t>
        <a:bodyPr/>
        <a:lstStyle/>
        <a:p>
          <a:endParaRPr lang="en-US" sz="2400"/>
        </a:p>
      </dgm:t>
    </dgm:pt>
    <dgm:pt modelId="{14FCDA19-3A37-4740-961D-3200CA3F34AD}" type="sibTrans" cxnId="{B52F1D6E-F09C-4092-81DF-5C95BB372574}">
      <dgm:prSet/>
      <dgm:spPr/>
      <dgm:t>
        <a:bodyPr/>
        <a:lstStyle/>
        <a:p>
          <a:endParaRPr lang="en-US" sz="2400"/>
        </a:p>
      </dgm:t>
    </dgm:pt>
    <dgm:pt modelId="{34BD6C09-4CCC-4C15-ADE0-A2AB98F92577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+mn-lt"/>
            </a:rPr>
            <a:t>High density, mixed use development</a:t>
          </a:r>
          <a:endParaRPr lang="en-US" sz="1200" b="1" dirty="0">
            <a:solidFill>
              <a:schemeClr val="tx1"/>
            </a:solidFill>
            <a:latin typeface="+mn-lt"/>
          </a:endParaRPr>
        </a:p>
      </dgm:t>
    </dgm:pt>
    <dgm:pt modelId="{6C0AE8C0-0E9E-48EF-AD4B-3894085049F1}" type="parTrans" cxnId="{B05061FD-3186-44B0-AF20-E9C25747A708}">
      <dgm:prSet/>
      <dgm:spPr/>
      <dgm:t>
        <a:bodyPr/>
        <a:lstStyle/>
        <a:p>
          <a:endParaRPr lang="en-US" sz="2400"/>
        </a:p>
      </dgm:t>
    </dgm:pt>
    <dgm:pt modelId="{AB714CD2-8B62-4E88-95EE-516368615221}" type="sibTrans" cxnId="{B05061FD-3186-44B0-AF20-E9C25747A708}">
      <dgm:prSet/>
      <dgm:spPr/>
      <dgm:t>
        <a:bodyPr/>
        <a:lstStyle/>
        <a:p>
          <a:endParaRPr lang="en-US" sz="2400"/>
        </a:p>
      </dgm:t>
    </dgm:pt>
    <dgm:pt modelId="{892812BE-1518-4405-9F9E-6EC15E1B9072}">
      <dgm:prSet custT="1"/>
      <dgm:spPr/>
      <dgm:t>
        <a:bodyPr/>
        <a:lstStyle/>
        <a:p>
          <a:r>
            <a:rPr lang="en-US" sz="1200" b="1" dirty="0" smtClean="0"/>
            <a:t>Cycle laws, policies and Plans</a:t>
          </a:r>
          <a:endParaRPr lang="en-US" sz="1200" b="1" dirty="0"/>
        </a:p>
      </dgm:t>
    </dgm:pt>
    <dgm:pt modelId="{75192FF4-2E14-4AB6-9963-6280F39FF67D}" type="parTrans" cxnId="{DD85949F-3E48-4B84-994D-DB76C0A7C668}">
      <dgm:prSet/>
      <dgm:spPr/>
      <dgm:t>
        <a:bodyPr/>
        <a:lstStyle/>
        <a:p>
          <a:endParaRPr lang="en-US"/>
        </a:p>
      </dgm:t>
    </dgm:pt>
    <dgm:pt modelId="{B29139D0-0F41-4B51-A541-BD98CE5AEFFD}" type="sibTrans" cxnId="{DD85949F-3E48-4B84-994D-DB76C0A7C668}">
      <dgm:prSet/>
      <dgm:spPr/>
      <dgm:t>
        <a:bodyPr/>
        <a:lstStyle/>
        <a:p>
          <a:endParaRPr lang="en-US"/>
        </a:p>
      </dgm:t>
    </dgm:pt>
    <dgm:pt modelId="{EE658C82-4EA6-491B-B03F-6C5F5BD0FDDB}">
      <dgm:prSet custT="1"/>
      <dgm:spPr/>
      <dgm:t>
        <a:bodyPr/>
        <a:lstStyle/>
        <a:p>
          <a:r>
            <a:rPr lang="en-US" sz="1200" b="1" smtClean="0"/>
            <a:t>Car Sharing</a:t>
          </a:r>
          <a:endParaRPr lang="en-US" sz="1200" b="1" dirty="0" smtClean="0"/>
        </a:p>
      </dgm:t>
    </dgm:pt>
    <dgm:pt modelId="{45D44363-007F-4766-A7CC-B29CD7E5DC6C}" type="parTrans" cxnId="{2BD77CE9-DA5D-411F-8FFA-4C4C2C935657}">
      <dgm:prSet/>
      <dgm:spPr/>
      <dgm:t>
        <a:bodyPr/>
        <a:lstStyle/>
        <a:p>
          <a:endParaRPr lang="en-US"/>
        </a:p>
      </dgm:t>
    </dgm:pt>
    <dgm:pt modelId="{945D005A-D6EA-4CBB-97EE-B26EEE8CAE46}" type="sibTrans" cxnId="{2BD77CE9-DA5D-411F-8FFA-4C4C2C935657}">
      <dgm:prSet/>
      <dgm:spPr/>
      <dgm:t>
        <a:bodyPr/>
        <a:lstStyle/>
        <a:p>
          <a:endParaRPr lang="en-US"/>
        </a:p>
      </dgm:t>
    </dgm:pt>
    <dgm:pt modelId="{5C781E72-B45C-4F55-93BD-89E46C4A9EA3}">
      <dgm:prSet custT="1"/>
      <dgm:spPr/>
      <dgm:t>
        <a:bodyPr/>
        <a:lstStyle/>
        <a:p>
          <a:r>
            <a:rPr lang="en-US" sz="1200" b="1" dirty="0" smtClean="0"/>
            <a:t>Street Design Guidelines</a:t>
          </a:r>
          <a:endParaRPr lang="en-US" sz="1200" b="1" dirty="0"/>
        </a:p>
      </dgm:t>
    </dgm:pt>
    <dgm:pt modelId="{77FEFAF9-DF24-4D30-93CB-E8613787D8AA}" type="parTrans" cxnId="{5CE13C5A-DE13-495D-80C7-A0B0530C0875}">
      <dgm:prSet/>
      <dgm:spPr/>
      <dgm:t>
        <a:bodyPr/>
        <a:lstStyle/>
        <a:p>
          <a:endParaRPr lang="en-US"/>
        </a:p>
      </dgm:t>
    </dgm:pt>
    <dgm:pt modelId="{03289724-26D4-4E7A-8CD9-16C303D7F688}" type="sibTrans" cxnId="{5CE13C5A-DE13-495D-80C7-A0B0530C0875}">
      <dgm:prSet/>
      <dgm:spPr/>
      <dgm:t>
        <a:bodyPr/>
        <a:lstStyle/>
        <a:p>
          <a:endParaRPr lang="en-US"/>
        </a:p>
      </dgm:t>
    </dgm:pt>
    <dgm:pt modelId="{13C12309-2957-49EA-AC6F-759734E539DD}" type="pres">
      <dgm:prSet presAssocID="{3409A782-3703-4ECB-AE21-5F105C008E8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64DC73-F982-49A6-89F0-E3454994D1E6}" type="pres">
      <dgm:prSet presAssocID="{FFDD5DE4-B3D4-49AF-973D-CEAF74513F08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903930DA-A824-4E99-A904-1A01ACF29C5E}" type="pres">
      <dgm:prSet presAssocID="{FFDD5DE4-B3D4-49AF-973D-CEAF74513F08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8CCF8E0C-E9F4-4E2F-93AD-E738FFC6EE97}" type="pres">
      <dgm:prSet presAssocID="{FFDD5DE4-B3D4-49AF-973D-CEAF74513F08}" presName="ParentAccent" presStyleLbl="alignNode1" presStyleIdx="0" presStyleCnt="2"/>
      <dgm:spPr/>
      <dgm:t>
        <a:bodyPr/>
        <a:lstStyle/>
        <a:p>
          <a:endParaRPr lang="en-US"/>
        </a:p>
      </dgm:t>
    </dgm:pt>
    <dgm:pt modelId="{ED2B3C4A-B307-4E38-8D62-D4DA0AFF7FF4}" type="pres">
      <dgm:prSet presAssocID="{FFDD5DE4-B3D4-49AF-973D-CEAF74513F08}" presName="ParentSmallAccent" presStyleLbl="fgAcc1" presStyleIdx="0" presStyleCnt="2"/>
      <dgm:spPr/>
      <dgm:t>
        <a:bodyPr/>
        <a:lstStyle/>
        <a:p>
          <a:endParaRPr lang="en-US"/>
        </a:p>
      </dgm:t>
    </dgm:pt>
    <dgm:pt modelId="{4E554A15-192B-4798-A5C4-5822875D73BF}" type="pres">
      <dgm:prSet presAssocID="{FFDD5DE4-B3D4-49AF-973D-CEAF74513F08}" presName="Parent" presStyleLbl="revTx" presStyleIdx="0" presStyleCnt="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87F8E-BB83-495D-998F-8BC98F1A2E4D}" type="pres">
      <dgm:prSet presAssocID="{FFDD5DE4-B3D4-49AF-973D-CEAF74513F08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B0C315-3739-4B2A-81AA-2D07B4815B3D}" type="pres">
      <dgm:prSet presAssocID="{5C781E72-B45C-4F55-93BD-89E46C4A9EA3}" presName="childComposite" presStyleCnt="0">
        <dgm:presLayoutVars>
          <dgm:chMax val="0"/>
          <dgm:chPref val="0"/>
        </dgm:presLayoutVars>
      </dgm:prSet>
      <dgm:spPr/>
    </dgm:pt>
    <dgm:pt modelId="{403B2A41-BA1F-4356-910F-AD76FBE67364}" type="pres">
      <dgm:prSet presAssocID="{5C781E72-B45C-4F55-93BD-89E46C4A9EA3}" presName="ChildAccent" presStyleLbl="solidFgAcc1" presStyleIdx="0" presStyleCnt="16"/>
      <dgm:spPr/>
    </dgm:pt>
    <dgm:pt modelId="{49ED5758-2EF4-4F82-94B5-E810EAFAA826}" type="pres">
      <dgm:prSet presAssocID="{5C781E72-B45C-4F55-93BD-89E46C4A9EA3}" presName="Child" presStyleLbl="revTx" presStyleIdx="1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DC820-C9C5-4956-9FC4-6C58295898DD}" type="pres">
      <dgm:prSet presAssocID="{892812BE-1518-4405-9F9E-6EC15E1B9072}" presName="childComposite" presStyleCnt="0">
        <dgm:presLayoutVars>
          <dgm:chMax val="0"/>
          <dgm:chPref val="0"/>
        </dgm:presLayoutVars>
      </dgm:prSet>
      <dgm:spPr/>
    </dgm:pt>
    <dgm:pt modelId="{4DF9725A-3EAF-40C2-869E-51BE1DB03735}" type="pres">
      <dgm:prSet presAssocID="{892812BE-1518-4405-9F9E-6EC15E1B9072}" presName="ChildAccent" presStyleLbl="solidFgAcc1" presStyleIdx="1" presStyleCnt="16"/>
      <dgm:spPr/>
    </dgm:pt>
    <dgm:pt modelId="{0A67685B-1C1A-4BA0-AE23-4516CF76A977}" type="pres">
      <dgm:prSet presAssocID="{892812BE-1518-4405-9F9E-6EC15E1B9072}" presName="Child" presStyleLbl="revTx" presStyleIdx="2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D77C3-5A24-4A08-8729-8983A899FE4D}" type="pres">
      <dgm:prSet presAssocID="{85035B80-7823-42D7-A2D9-40318BC3158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D47A50-2F45-498B-9ABC-1605C12FEB79}" type="pres">
      <dgm:prSet presAssocID="{85035B80-7823-42D7-A2D9-40318BC31583}" presName="ChildAccent" presStyleLbl="solidFgAcc1" presStyleIdx="2" presStyleCnt="16"/>
      <dgm:spPr/>
      <dgm:t>
        <a:bodyPr/>
        <a:lstStyle/>
        <a:p>
          <a:endParaRPr lang="en-US"/>
        </a:p>
      </dgm:t>
    </dgm:pt>
    <dgm:pt modelId="{978A7421-B06B-4E0C-80C6-9EF603C998D4}" type="pres">
      <dgm:prSet presAssocID="{85035B80-7823-42D7-A2D9-40318BC31583}" presName="Child" presStyleLbl="revTx" presStyleIdx="3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BC7E3-F209-4942-B915-6F375720D574}" type="pres">
      <dgm:prSet presAssocID="{1A441C11-94B2-460E-9AB5-97FBDD6D1A0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D9E017F-243A-4AE2-9F31-AA3E80C0FE08}" type="pres">
      <dgm:prSet presAssocID="{1A441C11-94B2-460E-9AB5-97FBDD6D1A01}" presName="ChildAccent" presStyleLbl="solidFgAcc1" presStyleIdx="3" presStyleCnt="16"/>
      <dgm:spPr/>
      <dgm:t>
        <a:bodyPr/>
        <a:lstStyle/>
        <a:p>
          <a:endParaRPr lang="en-US"/>
        </a:p>
      </dgm:t>
    </dgm:pt>
    <dgm:pt modelId="{EC674D82-13DF-441C-982C-95E0E2C5F62C}" type="pres">
      <dgm:prSet presAssocID="{1A441C11-94B2-460E-9AB5-97FBDD6D1A01}" presName="Child" presStyleLbl="revTx" presStyleIdx="4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7A3B3-3CD8-4451-B22A-5044AC25D859}" type="pres">
      <dgm:prSet presAssocID="{0ED8D24A-A8C4-4429-A187-93428D64649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CE24466-BAF6-440E-B6F8-EFAA3EB5AD4D}" type="pres">
      <dgm:prSet presAssocID="{0ED8D24A-A8C4-4429-A187-93428D646494}" presName="ChildAccent" presStyleLbl="solidFgAcc1" presStyleIdx="4" presStyleCnt="16"/>
      <dgm:spPr/>
      <dgm:t>
        <a:bodyPr/>
        <a:lstStyle/>
        <a:p>
          <a:endParaRPr lang="en-US"/>
        </a:p>
      </dgm:t>
    </dgm:pt>
    <dgm:pt modelId="{A753E406-AF9C-4055-A5D2-CC93F1ACD3DD}" type="pres">
      <dgm:prSet presAssocID="{0ED8D24A-A8C4-4429-A187-93428D646494}" presName="Child" presStyleLbl="revTx" presStyleIdx="5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E3EEC-1DD8-4250-ABA3-39612CD5226B}" type="pres">
      <dgm:prSet presAssocID="{89A7973D-EDB5-4516-A5A2-C8AE3AA4473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BACAC6-8E5D-4444-8E0C-DB54AB99A771}" type="pres">
      <dgm:prSet presAssocID="{89A7973D-EDB5-4516-A5A2-C8AE3AA4473D}" presName="ChildAccent" presStyleLbl="solidFgAcc1" presStyleIdx="5" presStyleCnt="16"/>
      <dgm:spPr/>
      <dgm:t>
        <a:bodyPr/>
        <a:lstStyle/>
        <a:p>
          <a:endParaRPr lang="en-US"/>
        </a:p>
      </dgm:t>
    </dgm:pt>
    <dgm:pt modelId="{A0725917-58A3-411C-ABE7-2B1FC7360D22}" type="pres">
      <dgm:prSet presAssocID="{89A7973D-EDB5-4516-A5A2-C8AE3AA4473D}" presName="Child" presStyleLbl="revTx" presStyleIdx="6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46DA-1E87-4E7F-8ABE-10EBA72EDFED}" type="pres">
      <dgm:prSet presAssocID="{2E025A21-4621-4F45-97B0-2B96BB0CCA3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6DBB58-B054-4900-BCB3-F5E782851C41}" type="pres">
      <dgm:prSet presAssocID="{2E025A21-4621-4F45-97B0-2B96BB0CCA3F}" presName="ChildAccent" presStyleLbl="solidFgAcc1" presStyleIdx="6" presStyleCnt="16"/>
      <dgm:spPr/>
      <dgm:t>
        <a:bodyPr/>
        <a:lstStyle/>
        <a:p>
          <a:endParaRPr lang="en-US"/>
        </a:p>
      </dgm:t>
    </dgm:pt>
    <dgm:pt modelId="{D4CE4FF8-3785-470F-A707-A30D13D5DFEA}" type="pres">
      <dgm:prSet presAssocID="{2E025A21-4621-4F45-97B0-2B96BB0CCA3F}" presName="Child" presStyleLbl="revTx" presStyleIdx="7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3D451-D8D7-41B7-83E3-FB55AD6BF14E}" type="pres">
      <dgm:prSet presAssocID="{D3877BF9-A186-4CE5-A991-6580F3190B8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5AC5F03-AFA5-499E-9491-8AA4D9FFEDBC}" type="pres">
      <dgm:prSet presAssocID="{D3877BF9-A186-4CE5-A991-6580F3190B86}" presName="ChildAccent" presStyleLbl="solidFgAcc1" presStyleIdx="7" presStyleCnt="16"/>
      <dgm:spPr/>
      <dgm:t>
        <a:bodyPr/>
        <a:lstStyle/>
        <a:p>
          <a:endParaRPr lang="en-US"/>
        </a:p>
      </dgm:t>
    </dgm:pt>
    <dgm:pt modelId="{E427220A-2A44-4C91-A449-C27DABFFF226}" type="pres">
      <dgm:prSet presAssocID="{D3877BF9-A186-4CE5-A991-6580F3190B86}" presName="Child" presStyleLbl="revTx" presStyleIdx="8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4B7FD-8BDC-4E7F-836E-A7F9642C4957}" type="pres">
      <dgm:prSet presAssocID="{EE658C82-4EA6-491B-B03F-6C5F5BD0FDDB}" presName="childComposite" presStyleCnt="0">
        <dgm:presLayoutVars>
          <dgm:chMax val="0"/>
          <dgm:chPref val="0"/>
        </dgm:presLayoutVars>
      </dgm:prSet>
      <dgm:spPr/>
    </dgm:pt>
    <dgm:pt modelId="{A9B5C3E7-1855-439E-9725-1050888C51FB}" type="pres">
      <dgm:prSet presAssocID="{EE658C82-4EA6-491B-B03F-6C5F5BD0FDDB}" presName="ChildAccent" presStyleLbl="solidFgAcc1" presStyleIdx="8" presStyleCnt="16"/>
      <dgm:spPr/>
    </dgm:pt>
    <dgm:pt modelId="{460A621D-9DE9-4E8B-82EA-27FC1474407D}" type="pres">
      <dgm:prSet presAssocID="{EE658C82-4EA6-491B-B03F-6C5F5BD0FDDB}" presName="Child" presStyleLbl="revTx" presStyleIdx="9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34D9E-C6C4-4305-BC2E-968E262AAEFC}" type="pres">
      <dgm:prSet presAssocID="{DE685EE8-16A5-40FF-BF52-44CA4A2A328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F4222A5D-877D-4B4C-A2EA-ED822D3986EE}" type="pres">
      <dgm:prSet presAssocID="{DE685EE8-16A5-40FF-BF52-44CA4A2A3283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9AAA7F4D-9D88-42B6-B090-98C92CF03D72}" type="pres">
      <dgm:prSet presAssocID="{DE685EE8-16A5-40FF-BF52-44CA4A2A3283}" presName="ParentAccent" presStyleLbl="alignNode1" presStyleIdx="1" presStyleCnt="2"/>
      <dgm:spPr/>
      <dgm:t>
        <a:bodyPr/>
        <a:lstStyle/>
        <a:p>
          <a:endParaRPr lang="en-US"/>
        </a:p>
      </dgm:t>
    </dgm:pt>
    <dgm:pt modelId="{5D7B04D8-0D8A-430B-80E3-66C6E5EDC15E}" type="pres">
      <dgm:prSet presAssocID="{DE685EE8-16A5-40FF-BF52-44CA4A2A3283}" presName="ParentSmallAccent" presStyleLbl="fgAcc1" presStyleIdx="1" presStyleCnt="2"/>
      <dgm:spPr/>
      <dgm:t>
        <a:bodyPr/>
        <a:lstStyle/>
        <a:p>
          <a:endParaRPr lang="en-US"/>
        </a:p>
      </dgm:t>
    </dgm:pt>
    <dgm:pt modelId="{B0D23135-4C15-4F0B-A784-4C8C59858DA3}" type="pres">
      <dgm:prSet presAssocID="{DE685EE8-16A5-40FF-BF52-44CA4A2A3283}" presName="Parent" presStyleLbl="revTx" presStyleIdx="10" presStyleCnt="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DDA99-6BEA-44EA-9B73-49AEEB6F2A9F}" type="pres">
      <dgm:prSet presAssocID="{DE685EE8-16A5-40FF-BF52-44CA4A2A328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A3D981D-7A29-42DA-A22D-AB4A4E61FB04}" type="pres">
      <dgm:prSet presAssocID="{FF00442E-4C86-43F9-8E45-BDC6A3F6151A}" presName="childComposite" presStyleCnt="0">
        <dgm:presLayoutVars>
          <dgm:chMax val="0"/>
          <dgm:chPref val="0"/>
        </dgm:presLayoutVars>
      </dgm:prSet>
      <dgm:spPr/>
    </dgm:pt>
    <dgm:pt modelId="{1C360DA1-B512-41FD-9FF6-958771B7E866}" type="pres">
      <dgm:prSet presAssocID="{FF00442E-4C86-43F9-8E45-BDC6A3F6151A}" presName="ChildAccent" presStyleLbl="solidFgAcc1" presStyleIdx="9" presStyleCnt="16"/>
      <dgm:spPr/>
    </dgm:pt>
    <dgm:pt modelId="{903F7DBB-E052-4D82-9F66-9225C461D53D}" type="pres">
      <dgm:prSet presAssocID="{FF00442E-4C86-43F9-8E45-BDC6A3F6151A}" presName="Child" presStyleLbl="revTx" presStyleIdx="11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11733-BE1F-4232-A69A-473755F28661}" type="pres">
      <dgm:prSet presAssocID="{34BD6C09-4CCC-4C15-ADE0-A2AB98F92577}" presName="childComposite" presStyleCnt="0">
        <dgm:presLayoutVars>
          <dgm:chMax val="0"/>
          <dgm:chPref val="0"/>
        </dgm:presLayoutVars>
      </dgm:prSet>
      <dgm:spPr/>
    </dgm:pt>
    <dgm:pt modelId="{9DC71019-1D1F-4E58-BF7D-46A889BCAF43}" type="pres">
      <dgm:prSet presAssocID="{34BD6C09-4CCC-4C15-ADE0-A2AB98F92577}" presName="ChildAccent" presStyleLbl="solidFgAcc1" presStyleIdx="10" presStyleCnt="16"/>
      <dgm:spPr/>
    </dgm:pt>
    <dgm:pt modelId="{BB2C56F5-872F-4A7D-A9D5-763F60A1D1F1}" type="pres">
      <dgm:prSet presAssocID="{34BD6C09-4CCC-4C15-ADE0-A2AB98F92577}" presName="Child" presStyleLbl="revTx" presStyleIdx="12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6D957-C610-460C-97DB-FE2090400E85}" type="pres">
      <dgm:prSet presAssocID="{A480F417-A397-4E6C-9240-1279C7576C94}" presName="childComposite" presStyleCnt="0">
        <dgm:presLayoutVars>
          <dgm:chMax val="0"/>
          <dgm:chPref val="0"/>
        </dgm:presLayoutVars>
      </dgm:prSet>
      <dgm:spPr/>
    </dgm:pt>
    <dgm:pt modelId="{1858FCF1-99F6-4625-BB36-A00887119FA0}" type="pres">
      <dgm:prSet presAssocID="{A480F417-A397-4E6C-9240-1279C7576C94}" presName="ChildAccent" presStyleLbl="solidFgAcc1" presStyleIdx="11" presStyleCnt="16"/>
      <dgm:spPr/>
    </dgm:pt>
    <dgm:pt modelId="{5DA770C0-E2BB-4FB3-948E-D7FDA55FA391}" type="pres">
      <dgm:prSet presAssocID="{A480F417-A397-4E6C-9240-1279C7576C94}" presName="Child" presStyleLbl="revTx" presStyleIdx="13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5996A-A67A-42E0-BAAB-0E1F32B1A9C3}" type="pres">
      <dgm:prSet presAssocID="{58E6CA97-DB5A-4A9F-9248-75568323E072}" presName="childComposite" presStyleCnt="0">
        <dgm:presLayoutVars>
          <dgm:chMax val="0"/>
          <dgm:chPref val="0"/>
        </dgm:presLayoutVars>
      </dgm:prSet>
      <dgm:spPr/>
    </dgm:pt>
    <dgm:pt modelId="{918A1E68-97E0-4D8D-A322-609611B98E6F}" type="pres">
      <dgm:prSet presAssocID="{58E6CA97-DB5A-4A9F-9248-75568323E072}" presName="ChildAccent" presStyleLbl="solidFgAcc1" presStyleIdx="12" presStyleCnt="16"/>
      <dgm:spPr/>
    </dgm:pt>
    <dgm:pt modelId="{30977609-7B28-4187-8082-AC7640040EA9}" type="pres">
      <dgm:prSet presAssocID="{58E6CA97-DB5A-4A9F-9248-75568323E072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8A1A7-B021-4197-ABBB-9801B5904E5D}" type="pres">
      <dgm:prSet presAssocID="{BE0C7410-CD91-4DB2-BA4E-63F721B71786}" presName="childComposite" presStyleCnt="0">
        <dgm:presLayoutVars>
          <dgm:chMax val="0"/>
          <dgm:chPref val="0"/>
        </dgm:presLayoutVars>
      </dgm:prSet>
      <dgm:spPr/>
    </dgm:pt>
    <dgm:pt modelId="{CE989AFF-909B-4FD0-9171-660B06B0EC3F}" type="pres">
      <dgm:prSet presAssocID="{BE0C7410-CD91-4DB2-BA4E-63F721B71786}" presName="ChildAccent" presStyleLbl="solidFgAcc1" presStyleIdx="13" presStyleCnt="16"/>
      <dgm:spPr/>
    </dgm:pt>
    <dgm:pt modelId="{1AE9172B-2E19-4638-86C0-394CCD8D7C3F}" type="pres">
      <dgm:prSet presAssocID="{BE0C7410-CD91-4DB2-BA4E-63F721B71786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F15E4-F23E-410A-8A64-B8D945170E91}" type="pres">
      <dgm:prSet presAssocID="{60EA3872-3BF6-481F-B50B-96DEB67C89C1}" presName="childComposite" presStyleCnt="0">
        <dgm:presLayoutVars>
          <dgm:chMax val="0"/>
          <dgm:chPref val="0"/>
        </dgm:presLayoutVars>
      </dgm:prSet>
      <dgm:spPr/>
    </dgm:pt>
    <dgm:pt modelId="{FF717FB6-11FF-4338-B820-284A9156419C}" type="pres">
      <dgm:prSet presAssocID="{60EA3872-3BF6-481F-B50B-96DEB67C89C1}" presName="ChildAccent" presStyleLbl="solidFgAcc1" presStyleIdx="14" presStyleCnt="16"/>
      <dgm:spPr/>
    </dgm:pt>
    <dgm:pt modelId="{7300C8C2-040A-4AED-8EBF-AACA65372A14}" type="pres">
      <dgm:prSet presAssocID="{60EA3872-3BF6-481F-B50B-96DEB67C89C1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42E61-5CD3-413F-BBD5-168FE0DA8BF1}" type="pres">
      <dgm:prSet presAssocID="{9A8E189D-C5C9-4453-9627-1708F98A91AB}" presName="childComposite" presStyleCnt="0">
        <dgm:presLayoutVars>
          <dgm:chMax val="0"/>
          <dgm:chPref val="0"/>
        </dgm:presLayoutVars>
      </dgm:prSet>
      <dgm:spPr/>
    </dgm:pt>
    <dgm:pt modelId="{EFB8492B-AAF9-4015-82B6-70C31092C174}" type="pres">
      <dgm:prSet presAssocID="{9A8E189D-C5C9-4453-9627-1708F98A91AB}" presName="ChildAccent" presStyleLbl="solidFgAcc1" presStyleIdx="15" presStyleCnt="16"/>
      <dgm:spPr/>
    </dgm:pt>
    <dgm:pt modelId="{874216C5-4A9E-4DC4-9D7F-5E409B839049}" type="pres">
      <dgm:prSet presAssocID="{9A8E189D-C5C9-4453-9627-1708F98A91AB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82D74-A7D4-42C5-A36D-F99CF8DA14AD}" srcId="{FFDD5DE4-B3D4-49AF-973D-CEAF74513F08}" destId="{85035B80-7823-42D7-A2D9-40318BC31583}" srcOrd="2" destOrd="0" parTransId="{FB43932E-FB99-4587-A241-4013600444CD}" sibTransId="{D7946AAB-3CD2-46D6-B4F8-FFAFCC4720E6}"/>
    <dgm:cxn modelId="{2BD77CE9-DA5D-411F-8FFA-4C4C2C935657}" srcId="{FFDD5DE4-B3D4-49AF-973D-CEAF74513F08}" destId="{EE658C82-4EA6-491B-B03F-6C5F5BD0FDDB}" srcOrd="8" destOrd="0" parTransId="{45D44363-007F-4766-A7CC-B29CD7E5DC6C}" sibTransId="{945D005A-D6EA-4CBB-97EE-B26EEE8CAE46}"/>
    <dgm:cxn modelId="{7D24296F-6405-4DCD-A000-AE4EBEB41FDE}" type="presOf" srcId="{FF00442E-4C86-43F9-8E45-BDC6A3F6151A}" destId="{903F7DBB-E052-4D82-9F66-9225C461D53D}" srcOrd="0" destOrd="0" presId="urn:microsoft.com/office/officeart/2008/layout/SquareAccentList"/>
    <dgm:cxn modelId="{A835EBD2-2C31-498B-A177-D937B7D03DE5}" type="presOf" srcId="{0ED8D24A-A8C4-4429-A187-93428D646494}" destId="{A753E406-AF9C-4055-A5D2-CC93F1ACD3DD}" srcOrd="0" destOrd="0" presId="urn:microsoft.com/office/officeart/2008/layout/SquareAccentList"/>
    <dgm:cxn modelId="{1A5807C6-DDB1-40E2-8BC8-555F70792CE1}" srcId="{FFDD5DE4-B3D4-49AF-973D-CEAF74513F08}" destId="{D3877BF9-A186-4CE5-A991-6580F3190B86}" srcOrd="7" destOrd="0" parTransId="{FD27DF1D-8B6A-49EC-A378-507A39734740}" sibTransId="{A07C225A-A886-4551-AFEE-2704B9F90EFE}"/>
    <dgm:cxn modelId="{DD85949F-3E48-4B84-994D-DB76C0A7C668}" srcId="{FFDD5DE4-B3D4-49AF-973D-CEAF74513F08}" destId="{892812BE-1518-4405-9F9E-6EC15E1B9072}" srcOrd="1" destOrd="0" parTransId="{75192FF4-2E14-4AB6-9963-6280F39FF67D}" sibTransId="{B29139D0-0F41-4B51-A541-BD98CE5AEFFD}"/>
    <dgm:cxn modelId="{E9C81B34-6C22-4C6F-A513-8A0E7A09B803}" srcId="{3409A782-3703-4ECB-AE21-5F105C008E83}" destId="{DE685EE8-16A5-40FF-BF52-44CA4A2A3283}" srcOrd="1" destOrd="0" parTransId="{B2779C93-AFBE-4637-96B7-48576244074B}" sibTransId="{E1275A86-3462-4E95-843D-7B19B81441F4}"/>
    <dgm:cxn modelId="{82BAD8A1-59E9-4FDD-85B8-5AE8FBA72A3E}" type="presOf" srcId="{D3877BF9-A186-4CE5-A991-6580F3190B86}" destId="{E427220A-2A44-4C91-A449-C27DABFFF226}" srcOrd="0" destOrd="0" presId="urn:microsoft.com/office/officeart/2008/layout/SquareAccentList"/>
    <dgm:cxn modelId="{19AACFD5-3B50-4C6F-8E94-A1D5CFAD80DD}" type="presOf" srcId="{89A7973D-EDB5-4516-A5A2-C8AE3AA4473D}" destId="{A0725917-58A3-411C-ABE7-2B1FC7360D22}" srcOrd="0" destOrd="0" presId="urn:microsoft.com/office/officeart/2008/layout/SquareAccentList"/>
    <dgm:cxn modelId="{391AD388-4E82-4D0F-941C-D99121FBE950}" type="presOf" srcId="{85035B80-7823-42D7-A2D9-40318BC31583}" destId="{978A7421-B06B-4E0C-80C6-9EF603C998D4}" srcOrd="0" destOrd="0" presId="urn:microsoft.com/office/officeart/2008/layout/SquareAccentList"/>
    <dgm:cxn modelId="{16CB2D5A-C059-4DB0-BF56-D24BFBDCF12E}" srcId="{DE685EE8-16A5-40FF-BF52-44CA4A2A3283}" destId="{A480F417-A397-4E6C-9240-1279C7576C94}" srcOrd="2" destOrd="0" parTransId="{1BAD43D4-CE02-4E8B-BEF3-F9179F952F0E}" sibTransId="{5A726ED4-F95C-4D86-B3DC-B2D7EDA15377}"/>
    <dgm:cxn modelId="{A4704878-D414-49B0-ABAA-D453D95C40E5}" type="presOf" srcId="{DE685EE8-16A5-40FF-BF52-44CA4A2A3283}" destId="{B0D23135-4C15-4F0B-A784-4C8C59858DA3}" srcOrd="0" destOrd="0" presId="urn:microsoft.com/office/officeart/2008/layout/SquareAccentList"/>
    <dgm:cxn modelId="{61362681-7FD7-40DF-AECD-53AAD77F2D87}" type="presOf" srcId="{892812BE-1518-4405-9F9E-6EC15E1B9072}" destId="{0A67685B-1C1A-4BA0-AE23-4516CF76A977}" srcOrd="0" destOrd="0" presId="urn:microsoft.com/office/officeart/2008/layout/SquareAccentList"/>
    <dgm:cxn modelId="{D63E21EF-B48C-484D-8378-80EFA8466A29}" type="presOf" srcId="{FFDD5DE4-B3D4-49AF-973D-CEAF74513F08}" destId="{4E554A15-192B-4798-A5C4-5822875D73BF}" srcOrd="0" destOrd="0" presId="urn:microsoft.com/office/officeart/2008/layout/SquareAccentList"/>
    <dgm:cxn modelId="{2C6592C7-5DC7-4C26-9B08-5378FC360235}" srcId="{FFDD5DE4-B3D4-49AF-973D-CEAF74513F08}" destId="{2E025A21-4621-4F45-97B0-2B96BB0CCA3F}" srcOrd="6" destOrd="0" parTransId="{C8EC10BD-0850-431A-A1C0-F63A30502989}" sibTransId="{B2F4013F-BCC9-46E1-81E5-55B11AF0B5B0}"/>
    <dgm:cxn modelId="{66223C26-D388-47F8-8A81-8B3F478EADE5}" type="presOf" srcId="{3409A782-3703-4ECB-AE21-5F105C008E83}" destId="{13C12309-2957-49EA-AC6F-759734E539DD}" srcOrd="0" destOrd="0" presId="urn:microsoft.com/office/officeart/2008/layout/SquareAccentList"/>
    <dgm:cxn modelId="{84E04373-90DD-4837-AA37-7D141B5C2EBA}" srcId="{DE685EE8-16A5-40FF-BF52-44CA4A2A3283}" destId="{60EA3872-3BF6-481F-B50B-96DEB67C89C1}" srcOrd="5" destOrd="0" parTransId="{8DE05795-FFAB-468A-9228-AE6719A1A619}" sibTransId="{36590D7A-120A-464D-85C2-820B53A50A8B}"/>
    <dgm:cxn modelId="{3E137059-8B9B-4BCC-A048-0564463BC0C6}" type="presOf" srcId="{A480F417-A397-4E6C-9240-1279C7576C94}" destId="{5DA770C0-E2BB-4FB3-948E-D7FDA55FA391}" srcOrd="0" destOrd="0" presId="urn:microsoft.com/office/officeart/2008/layout/SquareAccentList"/>
    <dgm:cxn modelId="{3C41E6D8-B8CA-4F8A-B831-F6B209233197}" type="presOf" srcId="{5C781E72-B45C-4F55-93BD-89E46C4A9EA3}" destId="{49ED5758-2EF4-4F82-94B5-E810EAFAA826}" srcOrd="0" destOrd="0" presId="urn:microsoft.com/office/officeart/2008/layout/SquareAccentList"/>
    <dgm:cxn modelId="{5CE13C5A-DE13-495D-80C7-A0B0530C0875}" srcId="{FFDD5DE4-B3D4-49AF-973D-CEAF74513F08}" destId="{5C781E72-B45C-4F55-93BD-89E46C4A9EA3}" srcOrd="0" destOrd="0" parTransId="{77FEFAF9-DF24-4D30-93CB-E8613787D8AA}" sibTransId="{03289724-26D4-4E7A-8CD9-16C303D7F688}"/>
    <dgm:cxn modelId="{2C475541-A46C-423C-9920-C1151D919AA2}" type="presOf" srcId="{1A441C11-94B2-460E-9AB5-97FBDD6D1A01}" destId="{EC674D82-13DF-441C-982C-95E0E2C5F62C}" srcOrd="0" destOrd="0" presId="urn:microsoft.com/office/officeart/2008/layout/SquareAccentList"/>
    <dgm:cxn modelId="{15AB99C3-D4EC-4B36-968A-B0CC00449E7A}" srcId="{DE685EE8-16A5-40FF-BF52-44CA4A2A3283}" destId="{58E6CA97-DB5A-4A9F-9248-75568323E072}" srcOrd="3" destOrd="0" parTransId="{82DB8079-3CB9-4C26-85BD-5831318EBD2C}" sibTransId="{4C0FE4FF-9C0C-4EA2-AFD3-ED5CFC1A7524}"/>
    <dgm:cxn modelId="{2FC5EFBD-1663-4519-BAAA-3BE2421E4C4C}" type="presOf" srcId="{58E6CA97-DB5A-4A9F-9248-75568323E072}" destId="{30977609-7B28-4187-8082-AC7640040EA9}" srcOrd="0" destOrd="0" presId="urn:microsoft.com/office/officeart/2008/layout/SquareAccentList"/>
    <dgm:cxn modelId="{B4047A57-5FC4-4C99-BCB7-5C3B864F4AC5}" srcId="{FFDD5DE4-B3D4-49AF-973D-CEAF74513F08}" destId="{89A7973D-EDB5-4516-A5A2-C8AE3AA4473D}" srcOrd="5" destOrd="0" parTransId="{7500A22C-C19C-4BB4-9A93-32F9E8425B3E}" sibTransId="{5F5E5350-D2A8-4372-978C-FF0C0F5C8FB5}"/>
    <dgm:cxn modelId="{B52F1D6E-F09C-4092-81DF-5C95BB372574}" srcId="{DE685EE8-16A5-40FF-BF52-44CA4A2A3283}" destId="{FF00442E-4C86-43F9-8E45-BDC6A3F6151A}" srcOrd="0" destOrd="0" parTransId="{30EBCF39-9D68-47D9-9871-992EC018AEA6}" sibTransId="{14FCDA19-3A37-4740-961D-3200CA3F34AD}"/>
    <dgm:cxn modelId="{B05061FD-3186-44B0-AF20-E9C25747A708}" srcId="{DE685EE8-16A5-40FF-BF52-44CA4A2A3283}" destId="{34BD6C09-4CCC-4C15-ADE0-A2AB98F92577}" srcOrd="1" destOrd="0" parTransId="{6C0AE8C0-0E9E-48EF-AD4B-3894085049F1}" sibTransId="{AB714CD2-8B62-4E88-95EE-516368615221}"/>
    <dgm:cxn modelId="{C4BE2F94-3A40-43EB-A429-8B2F807FACED}" type="presOf" srcId="{34BD6C09-4CCC-4C15-ADE0-A2AB98F92577}" destId="{BB2C56F5-872F-4A7D-A9D5-763F60A1D1F1}" srcOrd="0" destOrd="0" presId="urn:microsoft.com/office/officeart/2008/layout/SquareAccentList"/>
    <dgm:cxn modelId="{970B1F13-2DCE-4E72-99EB-FB5048052CCD}" type="presOf" srcId="{BE0C7410-CD91-4DB2-BA4E-63F721B71786}" destId="{1AE9172B-2E19-4638-86C0-394CCD8D7C3F}" srcOrd="0" destOrd="0" presId="urn:microsoft.com/office/officeart/2008/layout/SquareAccentList"/>
    <dgm:cxn modelId="{E43BC71E-55B9-4A32-BE5B-E93F013A93AC}" srcId="{DE685EE8-16A5-40FF-BF52-44CA4A2A3283}" destId="{9A8E189D-C5C9-4453-9627-1708F98A91AB}" srcOrd="6" destOrd="0" parTransId="{C9B174A3-F6F5-455C-980F-06CA2986677F}" sibTransId="{4EF44C34-70D9-46BF-8430-B681148EDABB}"/>
    <dgm:cxn modelId="{BCDC4E00-44E6-4A28-903E-2864D2C64B8F}" srcId="{DE685EE8-16A5-40FF-BF52-44CA4A2A3283}" destId="{BE0C7410-CD91-4DB2-BA4E-63F721B71786}" srcOrd="4" destOrd="0" parTransId="{356540D3-4D8C-4428-AFA1-B7508CFA6459}" sibTransId="{09D1BB6A-9886-4137-AF4A-23D66BA30CDC}"/>
    <dgm:cxn modelId="{6FDCEA9A-A79B-4A3F-8A3B-119E880356F9}" type="presOf" srcId="{2E025A21-4621-4F45-97B0-2B96BB0CCA3F}" destId="{D4CE4FF8-3785-470F-A707-A30D13D5DFEA}" srcOrd="0" destOrd="0" presId="urn:microsoft.com/office/officeart/2008/layout/SquareAccentList"/>
    <dgm:cxn modelId="{7BB99FD6-3604-4752-8C8D-0EF45ED957FC}" srcId="{FFDD5DE4-B3D4-49AF-973D-CEAF74513F08}" destId="{1A441C11-94B2-460E-9AB5-97FBDD6D1A01}" srcOrd="3" destOrd="0" parTransId="{4988EEB7-25BD-440D-B2EC-36A496E3D806}" sibTransId="{CDE0EEBC-5156-4E85-A459-D240D5BD99FB}"/>
    <dgm:cxn modelId="{7CB23253-B3C9-4BAF-9DE5-48C09BAC42C5}" type="presOf" srcId="{EE658C82-4EA6-491B-B03F-6C5F5BD0FDDB}" destId="{460A621D-9DE9-4E8B-82EA-27FC1474407D}" srcOrd="0" destOrd="0" presId="urn:microsoft.com/office/officeart/2008/layout/SquareAccentList"/>
    <dgm:cxn modelId="{BC22F133-F054-4407-995F-2AD2DB77D83E}" srcId="{FFDD5DE4-B3D4-49AF-973D-CEAF74513F08}" destId="{0ED8D24A-A8C4-4429-A187-93428D646494}" srcOrd="4" destOrd="0" parTransId="{8B05AE32-525C-440C-BCA6-CEDD771CCF63}" sibTransId="{BA129AFA-80D1-460D-A65A-B9241639FCC8}"/>
    <dgm:cxn modelId="{962C6803-2186-4CAA-B079-0280B6FE124D}" srcId="{3409A782-3703-4ECB-AE21-5F105C008E83}" destId="{FFDD5DE4-B3D4-49AF-973D-CEAF74513F08}" srcOrd="0" destOrd="0" parTransId="{5AEC00FC-1CDA-4200-A55E-3059F2DA877E}" sibTransId="{DBDAA677-0CFB-4591-9020-19A6381D9BFD}"/>
    <dgm:cxn modelId="{9BA47C58-59DD-4DE8-8F5A-D54820E451E2}" type="presOf" srcId="{60EA3872-3BF6-481F-B50B-96DEB67C89C1}" destId="{7300C8C2-040A-4AED-8EBF-AACA65372A14}" srcOrd="0" destOrd="0" presId="urn:microsoft.com/office/officeart/2008/layout/SquareAccentList"/>
    <dgm:cxn modelId="{2DE77736-15CB-44AA-ADFA-E9A60922650B}" type="presOf" srcId="{9A8E189D-C5C9-4453-9627-1708F98A91AB}" destId="{874216C5-4A9E-4DC4-9D7F-5E409B839049}" srcOrd="0" destOrd="0" presId="urn:microsoft.com/office/officeart/2008/layout/SquareAccentList"/>
    <dgm:cxn modelId="{4832FCB2-2746-4FA8-BC69-51BE7DFE405E}" type="presParOf" srcId="{13C12309-2957-49EA-AC6F-759734E539DD}" destId="{EF64DC73-F982-49A6-89F0-E3454994D1E6}" srcOrd="0" destOrd="0" presId="urn:microsoft.com/office/officeart/2008/layout/SquareAccentList"/>
    <dgm:cxn modelId="{B51CBD97-977D-4AD0-863C-5917D63CFC11}" type="presParOf" srcId="{EF64DC73-F982-49A6-89F0-E3454994D1E6}" destId="{903930DA-A824-4E99-A904-1A01ACF29C5E}" srcOrd="0" destOrd="0" presId="urn:microsoft.com/office/officeart/2008/layout/SquareAccentList"/>
    <dgm:cxn modelId="{D1EEA87E-0565-41C6-951D-AA05AB4CF194}" type="presParOf" srcId="{903930DA-A824-4E99-A904-1A01ACF29C5E}" destId="{8CCF8E0C-E9F4-4E2F-93AD-E738FFC6EE97}" srcOrd="0" destOrd="0" presId="urn:microsoft.com/office/officeart/2008/layout/SquareAccentList"/>
    <dgm:cxn modelId="{E0B41177-3FBE-4BC0-9CD1-B147EBB07A01}" type="presParOf" srcId="{903930DA-A824-4E99-A904-1A01ACF29C5E}" destId="{ED2B3C4A-B307-4E38-8D62-D4DA0AFF7FF4}" srcOrd="1" destOrd="0" presId="urn:microsoft.com/office/officeart/2008/layout/SquareAccentList"/>
    <dgm:cxn modelId="{C1ABEB56-2363-4755-A235-D129B6A65250}" type="presParOf" srcId="{903930DA-A824-4E99-A904-1A01ACF29C5E}" destId="{4E554A15-192B-4798-A5C4-5822875D73BF}" srcOrd="2" destOrd="0" presId="urn:microsoft.com/office/officeart/2008/layout/SquareAccentList"/>
    <dgm:cxn modelId="{15D42CA7-8C96-4B6D-B12C-664BAF74303F}" type="presParOf" srcId="{EF64DC73-F982-49A6-89F0-E3454994D1E6}" destId="{9F187F8E-BB83-495D-998F-8BC98F1A2E4D}" srcOrd="1" destOrd="0" presId="urn:microsoft.com/office/officeart/2008/layout/SquareAccentList"/>
    <dgm:cxn modelId="{BF181CBE-9876-44AC-BC9C-A8EE55BED855}" type="presParOf" srcId="{9F187F8E-BB83-495D-998F-8BC98F1A2E4D}" destId="{C3B0C315-3739-4B2A-81AA-2D07B4815B3D}" srcOrd="0" destOrd="0" presId="urn:microsoft.com/office/officeart/2008/layout/SquareAccentList"/>
    <dgm:cxn modelId="{B961252C-42F7-4FED-AF46-935B3CB0FF5B}" type="presParOf" srcId="{C3B0C315-3739-4B2A-81AA-2D07B4815B3D}" destId="{403B2A41-BA1F-4356-910F-AD76FBE67364}" srcOrd="0" destOrd="0" presId="urn:microsoft.com/office/officeart/2008/layout/SquareAccentList"/>
    <dgm:cxn modelId="{0C43B0E5-F11E-4B92-9D35-09D7D6E9BEE6}" type="presParOf" srcId="{C3B0C315-3739-4B2A-81AA-2D07B4815B3D}" destId="{49ED5758-2EF4-4F82-94B5-E810EAFAA826}" srcOrd="1" destOrd="0" presId="urn:microsoft.com/office/officeart/2008/layout/SquareAccentList"/>
    <dgm:cxn modelId="{96C515A7-3FF5-4832-A942-7B5B48586439}" type="presParOf" srcId="{9F187F8E-BB83-495D-998F-8BC98F1A2E4D}" destId="{C9DDC820-C9C5-4956-9FC4-6C58295898DD}" srcOrd="1" destOrd="0" presId="urn:microsoft.com/office/officeart/2008/layout/SquareAccentList"/>
    <dgm:cxn modelId="{438373CA-C72C-4C7F-9D78-E4E58A73A3F3}" type="presParOf" srcId="{C9DDC820-C9C5-4956-9FC4-6C58295898DD}" destId="{4DF9725A-3EAF-40C2-869E-51BE1DB03735}" srcOrd="0" destOrd="0" presId="urn:microsoft.com/office/officeart/2008/layout/SquareAccentList"/>
    <dgm:cxn modelId="{34F9C765-A07D-4DE9-8ECC-EBB7F5984D7F}" type="presParOf" srcId="{C9DDC820-C9C5-4956-9FC4-6C58295898DD}" destId="{0A67685B-1C1A-4BA0-AE23-4516CF76A977}" srcOrd="1" destOrd="0" presId="urn:microsoft.com/office/officeart/2008/layout/SquareAccentList"/>
    <dgm:cxn modelId="{656CF5B4-221B-4AD8-8F33-85BE17E99669}" type="presParOf" srcId="{9F187F8E-BB83-495D-998F-8BC98F1A2E4D}" destId="{522D77C3-5A24-4A08-8729-8983A899FE4D}" srcOrd="2" destOrd="0" presId="urn:microsoft.com/office/officeart/2008/layout/SquareAccentList"/>
    <dgm:cxn modelId="{F3C84711-968E-41DA-98D6-0C8B16605F14}" type="presParOf" srcId="{522D77C3-5A24-4A08-8729-8983A899FE4D}" destId="{20D47A50-2F45-498B-9ABC-1605C12FEB79}" srcOrd="0" destOrd="0" presId="urn:microsoft.com/office/officeart/2008/layout/SquareAccentList"/>
    <dgm:cxn modelId="{70043D74-FEE3-4C06-86CA-8710C4AC73E2}" type="presParOf" srcId="{522D77C3-5A24-4A08-8729-8983A899FE4D}" destId="{978A7421-B06B-4E0C-80C6-9EF603C998D4}" srcOrd="1" destOrd="0" presId="urn:microsoft.com/office/officeart/2008/layout/SquareAccentList"/>
    <dgm:cxn modelId="{E3056651-1792-4AF0-BF68-EE6039B5C3B6}" type="presParOf" srcId="{9F187F8E-BB83-495D-998F-8BC98F1A2E4D}" destId="{E2CBC7E3-F209-4942-B915-6F375720D574}" srcOrd="3" destOrd="0" presId="urn:microsoft.com/office/officeart/2008/layout/SquareAccentList"/>
    <dgm:cxn modelId="{565B79B4-8A60-4A86-883C-C9F4FE728241}" type="presParOf" srcId="{E2CBC7E3-F209-4942-B915-6F375720D574}" destId="{9D9E017F-243A-4AE2-9F31-AA3E80C0FE08}" srcOrd="0" destOrd="0" presId="urn:microsoft.com/office/officeart/2008/layout/SquareAccentList"/>
    <dgm:cxn modelId="{18A4B396-3210-41AA-86AF-0811B725703D}" type="presParOf" srcId="{E2CBC7E3-F209-4942-B915-6F375720D574}" destId="{EC674D82-13DF-441C-982C-95E0E2C5F62C}" srcOrd="1" destOrd="0" presId="urn:microsoft.com/office/officeart/2008/layout/SquareAccentList"/>
    <dgm:cxn modelId="{3350160A-948B-4D48-A2FB-5E13D2FF6623}" type="presParOf" srcId="{9F187F8E-BB83-495D-998F-8BC98F1A2E4D}" destId="{F417A3B3-3CD8-4451-B22A-5044AC25D859}" srcOrd="4" destOrd="0" presId="urn:microsoft.com/office/officeart/2008/layout/SquareAccentList"/>
    <dgm:cxn modelId="{FA1157CD-9CBC-4888-854A-2054617D7C94}" type="presParOf" srcId="{F417A3B3-3CD8-4451-B22A-5044AC25D859}" destId="{BCE24466-BAF6-440E-B6F8-EFAA3EB5AD4D}" srcOrd="0" destOrd="0" presId="urn:microsoft.com/office/officeart/2008/layout/SquareAccentList"/>
    <dgm:cxn modelId="{F7AC82E2-C2B2-4A24-AD78-3A7C1341C578}" type="presParOf" srcId="{F417A3B3-3CD8-4451-B22A-5044AC25D859}" destId="{A753E406-AF9C-4055-A5D2-CC93F1ACD3DD}" srcOrd="1" destOrd="0" presId="urn:microsoft.com/office/officeart/2008/layout/SquareAccentList"/>
    <dgm:cxn modelId="{CC7C6D85-4D1A-4B0D-92F5-E6ECEB592D23}" type="presParOf" srcId="{9F187F8E-BB83-495D-998F-8BC98F1A2E4D}" destId="{DA1E3EEC-1DD8-4250-ABA3-39612CD5226B}" srcOrd="5" destOrd="0" presId="urn:microsoft.com/office/officeart/2008/layout/SquareAccentList"/>
    <dgm:cxn modelId="{125B9E86-365D-4C0F-AA77-31DC81D08FB5}" type="presParOf" srcId="{DA1E3EEC-1DD8-4250-ABA3-39612CD5226B}" destId="{9ABACAC6-8E5D-4444-8E0C-DB54AB99A771}" srcOrd="0" destOrd="0" presId="urn:microsoft.com/office/officeart/2008/layout/SquareAccentList"/>
    <dgm:cxn modelId="{0311323B-E2FF-40F0-816F-829DD85081A6}" type="presParOf" srcId="{DA1E3EEC-1DD8-4250-ABA3-39612CD5226B}" destId="{A0725917-58A3-411C-ABE7-2B1FC7360D22}" srcOrd="1" destOrd="0" presId="urn:microsoft.com/office/officeart/2008/layout/SquareAccentList"/>
    <dgm:cxn modelId="{8938ACFD-BAF0-4107-B0CE-6BA021CE4702}" type="presParOf" srcId="{9F187F8E-BB83-495D-998F-8BC98F1A2E4D}" destId="{7D3246DA-1E87-4E7F-8ABE-10EBA72EDFED}" srcOrd="6" destOrd="0" presId="urn:microsoft.com/office/officeart/2008/layout/SquareAccentList"/>
    <dgm:cxn modelId="{9AD4B0F3-D8E6-4672-A172-86D8F8B26177}" type="presParOf" srcId="{7D3246DA-1E87-4E7F-8ABE-10EBA72EDFED}" destId="{FF6DBB58-B054-4900-BCB3-F5E782851C41}" srcOrd="0" destOrd="0" presId="urn:microsoft.com/office/officeart/2008/layout/SquareAccentList"/>
    <dgm:cxn modelId="{6B8F983A-127B-4DE7-8CA0-0F686DD85599}" type="presParOf" srcId="{7D3246DA-1E87-4E7F-8ABE-10EBA72EDFED}" destId="{D4CE4FF8-3785-470F-A707-A30D13D5DFEA}" srcOrd="1" destOrd="0" presId="urn:microsoft.com/office/officeart/2008/layout/SquareAccentList"/>
    <dgm:cxn modelId="{626466BE-3159-4AAD-997C-6D7804C970EE}" type="presParOf" srcId="{9F187F8E-BB83-495D-998F-8BC98F1A2E4D}" destId="{4623D451-D8D7-41B7-83E3-FB55AD6BF14E}" srcOrd="7" destOrd="0" presId="urn:microsoft.com/office/officeart/2008/layout/SquareAccentList"/>
    <dgm:cxn modelId="{5E4C450E-086D-4962-879A-114AAA49D326}" type="presParOf" srcId="{4623D451-D8D7-41B7-83E3-FB55AD6BF14E}" destId="{25AC5F03-AFA5-499E-9491-8AA4D9FFEDBC}" srcOrd="0" destOrd="0" presId="urn:microsoft.com/office/officeart/2008/layout/SquareAccentList"/>
    <dgm:cxn modelId="{64BEE43A-8A35-4E2B-BF50-24D5A4207834}" type="presParOf" srcId="{4623D451-D8D7-41B7-83E3-FB55AD6BF14E}" destId="{E427220A-2A44-4C91-A449-C27DABFFF226}" srcOrd="1" destOrd="0" presId="urn:microsoft.com/office/officeart/2008/layout/SquareAccentList"/>
    <dgm:cxn modelId="{1B54E39D-A0EA-4BA0-AE6E-87C39EA465BC}" type="presParOf" srcId="{9F187F8E-BB83-495D-998F-8BC98F1A2E4D}" destId="{62F4B7FD-8BDC-4E7F-836E-A7F9642C4957}" srcOrd="8" destOrd="0" presId="urn:microsoft.com/office/officeart/2008/layout/SquareAccentList"/>
    <dgm:cxn modelId="{6B3D187C-0EEE-41C2-8BD4-357F764FF3C5}" type="presParOf" srcId="{62F4B7FD-8BDC-4E7F-836E-A7F9642C4957}" destId="{A9B5C3E7-1855-439E-9725-1050888C51FB}" srcOrd="0" destOrd="0" presId="urn:microsoft.com/office/officeart/2008/layout/SquareAccentList"/>
    <dgm:cxn modelId="{B0AE614F-FB5F-41DA-9781-F694E4C1CA7C}" type="presParOf" srcId="{62F4B7FD-8BDC-4E7F-836E-A7F9642C4957}" destId="{460A621D-9DE9-4E8B-82EA-27FC1474407D}" srcOrd="1" destOrd="0" presId="urn:microsoft.com/office/officeart/2008/layout/SquareAccentList"/>
    <dgm:cxn modelId="{99EB7479-D406-444A-901F-5DABCCB985D9}" type="presParOf" srcId="{13C12309-2957-49EA-AC6F-759734E539DD}" destId="{BA034D9E-C6C4-4305-BC2E-968E262AAEFC}" srcOrd="1" destOrd="0" presId="urn:microsoft.com/office/officeart/2008/layout/SquareAccentList"/>
    <dgm:cxn modelId="{92BADF46-2D92-48AC-AC20-5F293C6BFFBC}" type="presParOf" srcId="{BA034D9E-C6C4-4305-BC2E-968E262AAEFC}" destId="{F4222A5D-877D-4B4C-A2EA-ED822D3986EE}" srcOrd="0" destOrd="0" presId="urn:microsoft.com/office/officeart/2008/layout/SquareAccentList"/>
    <dgm:cxn modelId="{54DBFB90-7002-4598-8BD3-CB552DC5C2A3}" type="presParOf" srcId="{F4222A5D-877D-4B4C-A2EA-ED822D3986EE}" destId="{9AAA7F4D-9D88-42B6-B090-98C92CF03D72}" srcOrd="0" destOrd="0" presId="urn:microsoft.com/office/officeart/2008/layout/SquareAccentList"/>
    <dgm:cxn modelId="{9B358DCE-AFAA-464B-968F-A35C4C1EB4ED}" type="presParOf" srcId="{F4222A5D-877D-4B4C-A2EA-ED822D3986EE}" destId="{5D7B04D8-0D8A-430B-80E3-66C6E5EDC15E}" srcOrd="1" destOrd="0" presId="urn:microsoft.com/office/officeart/2008/layout/SquareAccentList"/>
    <dgm:cxn modelId="{FBF85A0F-18A5-4614-B1E6-575A8CEFDB2C}" type="presParOf" srcId="{F4222A5D-877D-4B4C-A2EA-ED822D3986EE}" destId="{B0D23135-4C15-4F0B-A784-4C8C59858DA3}" srcOrd="2" destOrd="0" presId="urn:microsoft.com/office/officeart/2008/layout/SquareAccentList"/>
    <dgm:cxn modelId="{F59B4CFB-98DB-4F1C-9502-EE9D18B12AB4}" type="presParOf" srcId="{BA034D9E-C6C4-4305-BC2E-968E262AAEFC}" destId="{715DDA99-6BEA-44EA-9B73-49AEEB6F2A9F}" srcOrd="1" destOrd="0" presId="urn:microsoft.com/office/officeart/2008/layout/SquareAccentList"/>
    <dgm:cxn modelId="{6D401A39-5F52-4114-AC46-0F17D287BECE}" type="presParOf" srcId="{715DDA99-6BEA-44EA-9B73-49AEEB6F2A9F}" destId="{5A3D981D-7A29-42DA-A22D-AB4A4E61FB04}" srcOrd="0" destOrd="0" presId="urn:microsoft.com/office/officeart/2008/layout/SquareAccentList"/>
    <dgm:cxn modelId="{84334117-4079-491A-BAC2-4057BDDD578A}" type="presParOf" srcId="{5A3D981D-7A29-42DA-A22D-AB4A4E61FB04}" destId="{1C360DA1-B512-41FD-9FF6-958771B7E866}" srcOrd="0" destOrd="0" presId="urn:microsoft.com/office/officeart/2008/layout/SquareAccentList"/>
    <dgm:cxn modelId="{D84BA773-4783-4B0A-A984-089D6F2A1771}" type="presParOf" srcId="{5A3D981D-7A29-42DA-A22D-AB4A4E61FB04}" destId="{903F7DBB-E052-4D82-9F66-9225C461D53D}" srcOrd="1" destOrd="0" presId="urn:microsoft.com/office/officeart/2008/layout/SquareAccentList"/>
    <dgm:cxn modelId="{915D2792-D4F1-4DAB-BEDC-27126F9317C8}" type="presParOf" srcId="{715DDA99-6BEA-44EA-9B73-49AEEB6F2A9F}" destId="{9C411733-BE1F-4232-A69A-473755F28661}" srcOrd="1" destOrd="0" presId="urn:microsoft.com/office/officeart/2008/layout/SquareAccentList"/>
    <dgm:cxn modelId="{38CB9003-1E07-46FD-AFBD-B68B597D2933}" type="presParOf" srcId="{9C411733-BE1F-4232-A69A-473755F28661}" destId="{9DC71019-1D1F-4E58-BF7D-46A889BCAF43}" srcOrd="0" destOrd="0" presId="urn:microsoft.com/office/officeart/2008/layout/SquareAccentList"/>
    <dgm:cxn modelId="{CF9A8F34-1F8B-4046-95D6-4B48C6E0EC11}" type="presParOf" srcId="{9C411733-BE1F-4232-A69A-473755F28661}" destId="{BB2C56F5-872F-4A7D-A9D5-763F60A1D1F1}" srcOrd="1" destOrd="0" presId="urn:microsoft.com/office/officeart/2008/layout/SquareAccentList"/>
    <dgm:cxn modelId="{0405BB5E-D8D6-4045-94F6-A13E141962B8}" type="presParOf" srcId="{715DDA99-6BEA-44EA-9B73-49AEEB6F2A9F}" destId="{B1C6D957-C610-460C-97DB-FE2090400E85}" srcOrd="2" destOrd="0" presId="urn:microsoft.com/office/officeart/2008/layout/SquareAccentList"/>
    <dgm:cxn modelId="{E1766ED3-31DD-45FA-98AB-CEFFA7F9B74A}" type="presParOf" srcId="{B1C6D957-C610-460C-97DB-FE2090400E85}" destId="{1858FCF1-99F6-4625-BB36-A00887119FA0}" srcOrd="0" destOrd="0" presId="urn:microsoft.com/office/officeart/2008/layout/SquareAccentList"/>
    <dgm:cxn modelId="{8AA3BB97-0514-4908-B684-B5C2877DE922}" type="presParOf" srcId="{B1C6D957-C610-460C-97DB-FE2090400E85}" destId="{5DA770C0-E2BB-4FB3-948E-D7FDA55FA391}" srcOrd="1" destOrd="0" presId="urn:microsoft.com/office/officeart/2008/layout/SquareAccentList"/>
    <dgm:cxn modelId="{162E0940-5CCE-4836-A179-D697337A69AD}" type="presParOf" srcId="{715DDA99-6BEA-44EA-9B73-49AEEB6F2A9F}" destId="{E955996A-A67A-42E0-BAAB-0E1F32B1A9C3}" srcOrd="3" destOrd="0" presId="urn:microsoft.com/office/officeart/2008/layout/SquareAccentList"/>
    <dgm:cxn modelId="{3E406DE7-6A31-4635-8A53-58884412381B}" type="presParOf" srcId="{E955996A-A67A-42E0-BAAB-0E1F32B1A9C3}" destId="{918A1E68-97E0-4D8D-A322-609611B98E6F}" srcOrd="0" destOrd="0" presId="urn:microsoft.com/office/officeart/2008/layout/SquareAccentList"/>
    <dgm:cxn modelId="{ED2085CA-55FE-4EFA-B559-0C3713CABA21}" type="presParOf" srcId="{E955996A-A67A-42E0-BAAB-0E1F32B1A9C3}" destId="{30977609-7B28-4187-8082-AC7640040EA9}" srcOrd="1" destOrd="0" presId="urn:microsoft.com/office/officeart/2008/layout/SquareAccentList"/>
    <dgm:cxn modelId="{0BA67482-432A-49FF-BAE5-E30683F5CEFB}" type="presParOf" srcId="{715DDA99-6BEA-44EA-9B73-49AEEB6F2A9F}" destId="{41C8A1A7-B021-4197-ABBB-9801B5904E5D}" srcOrd="4" destOrd="0" presId="urn:microsoft.com/office/officeart/2008/layout/SquareAccentList"/>
    <dgm:cxn modelId="{DF35C608-8956-423D-87B7-2E02569762D8}" type="presParOf" srcId="{41C8A1A7-B021-4197-ABBB-9801B5904E5D}" destId="{CE989AFF-909B-4FD0-9171-660B06B0EC3F}" srcOrd="0" destOrd="0" presId="urn:microsoft.com/office/officeart/2008/layout/SquareAccentList"/>
    <dgm:cxn modelId="{E25F9F26-AAB2-4226-A6B2-9BB45F113702}" type="presParOf" srcId="{41C8A1A7-B021-4197-ABBB-9801B5904E5D}" destId="{1AE9172B-2E19-4638-86C0-394CCD8D7C3F}" srcOrd="1" destOrd="0" presId="urn:microsoft.com/office/officeart/2008/layout/SquareAccentList"/>
    <dgm:cxn modelId="{05FE4901-C9F3-4AD9-AC39-BB4AE7DB6F9E}" type="presParOf" srcId="{715DDA99-6BEA-44EA-9B73-49AEEB6F2A9F}" destId="{D64F15E4-F23E-410A-8A64-B8D945170E91}" srcOrd="5" destOrd="0" presId="urn:microsoft.com/office/officeart/2008/layout/SquareAccentList"/>
    <dgm:cxn modelId="{6FCB6A5B-738F-443A-B74A-043C1CE506AA}" type="presParOf" srcId="{D64F15E4-F23E-410A-8A64-B8D945170E91}" destId="{FF717FB6-11FF-4338-B820-284A9156419C}" srcOrd="0" destOrd="0" presId="urn:microsoft.com/office/officeart/2008/layout/SquareAccentList"/>
    <dgm:cxn modelId="{F3DAB611-6B84-46A9-8C4B-72D3F3E39DFE}" type="presParOf" srcId="{D64F15E4-F23E-410A-8A64-B8D945170E91}" destId="{7300C8C2-040A-4AED-8EBF-AACA65372A14}" srcOrd="1" destOrd="0" presId="urn:microsoft.com/office/officeart/2008/layout/SquareAccentList"/>
    <dgm:cxn modelId="{86B801D7-8BA5-4DBC-ADA5-B7346E3F76D5}" type="presParOf" srcId="{715DDA99-6BEA-44EA-9B73-49AEEB6F2A9F}" destId="{03742E61-5CD3-413F-BBD5-168FE0DA8BF1}" srcOrd="6" destOrd="0" presId="urn:microsoft.com/office/officeart/2008/layout/SquareAccentList"/>
    <dgm:cxn modelId="{9A187F03-34D0-41E1-8C8A-3025963B1B56}" type="presParOf" srcId="{03742E61-5CD3-413F-BBD5-168FE0DA8BF1}" destId="{EFB8492B-AAF9-4015-82B6-70C31092C174}" srcOrd="0" destOrd="0" presId="urn:microsoft.com/office/officeart/2008/layout/SquareAccentList"/>
    <dgm:cxn modelId="{5352F306-1E96-40E0-B51D-B53908DD0688}" type="presParOf" srcId="{03742E61-5CD3-413F-BBD5-168FE0DA8BF1}" destId="{874216C5-4A9E-4DC4-9D7F-5E409B83904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09A782-3703-4ECB-AE21-5F105C008E83}" type="doc">
      <dgm:prSet loTypeId="urn:microsoft.com/office/officeart/2008/layout/Square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685EE8-16A5-40FF-BF52-44CA4A2A3283}">
      <dgm:prSet phldrT="[Text]" custT="1"/>
      <dgm:spPr/>
      <dgm:t>
        <a:bodyPr/>
        <a:lstStyle/>
        <a:p>
          <a:r>
            <a:rPr lang="en-US" sz="1800" b="1" dirty="0" smtClean="0"/>
            <a:t>Street Lighting</a:t>
          </a:r>
          <a:endParaRPr lang="en-US" sz="1800" b="1" dirty="0"/>
        </a:p>
      </dgm:t>
    </dgm:pt>
    <dgm:pt modelId="{B2779C93-AFBE-4637-96B7-48576244074B}" type="parTrans" cxnId="{E9C81B34-6C22-4C6F-A513-8A0E7A09B803}">
      <dgm:prSet/>
      <dgm:spPr/>
      <dgm:t>
        <a:bodyPr/>
        <a:lstStyle/>
        <a:p>
          <a:endParaRPr lang="en-US" sz="1200" b="1"/>
        </a:p>
      </dgm:t>
    </dgm:pt>
    <dgm:pt modelId="{E1275A86-3462-4E95-843D-7B19B81441F4}" type="sibTrans" cxnId="{E9C81B34-6C22-4C6F-A513-8A0E7A09B803}">
      <dgm:prSet/>
      <dgm:spPr/>
      <dgm:t>
        <a:bodyPr/>
        <a:lstStyle/>
        <a:p>
          <a:endParaRPr lang="en-US" sz="1200" b="1"/>
        </a:p>
      </dgm:t>
    </dgm:pt>
    <dgm:pt modelId="{FFDD5DE4-B3D4-49AF-973D-CEAF74513F08}">
      <dgm:prSet custT="1"/>
      <dgm:spPr/>
      <dgm:t>
        <a:bodyPr/>
        <a:lstStyle/>
        <a:p>
          <a:pPr algn="ctr"/>
          <a:r>
            <a:rPr lang="en-US" sz="1800" b="1" dirty="0" smtClean="0"/>
            <a:t>Buildings</a:t>
          </a:r>
          <a:endParaRPr lang="en-US" sz="1800" b="1" dirty="0"/>
        </a:p>
      </dgm:t>
    </dgm:pt>
    <dgm:pt modelId="{5AEC00FC-1CDA-4200-A55E-3059F2DA877E}" type="parTrans" cxnId="{962C6803-2186-4CAA-B079-0280B6FE124D}">
      <dgm:prSet/>
      <dgm:spPr/>
      <dgm:t>
        <a:bodyPr/>
        <a:lstStyle/>
        <a:p>
          <a:endParaRPr lang="en-US" sz="1200" b="1"/>
        </a:p>
      </dgm:t>
    </dgm:pt>
    <dgm:pt modelId="{DBDAA677-0CFB-4591-9020-19A6381D9BFD}" type="sibTrans" cxnId="{962C6803-2186-4CAA-B079-0280B6FE124D}">
      <dgm:prSet/>
      <dgm:spPr/>
      <dgm:t>
        <a:bodyPr/>
        <a:lstStyle/>
        <a:p>
          <a:endParaRPr lang="en-US" sz="1200" b="1"/>
        </a:p>
      </dgm:t>
    </dgm:pt>
    <dgm:pt modelId="{4EE2A2A7-6CB0-4B2D-B0C4-8AEDA002B60D}">
      <dgm:prSet phldrT="[Text]" custT="1"/>
      <dgm:spPr/>
      <dgm:t>
        <a:bodyPr/>
        <a:lstStyle/>
        <a:p>
          <a:r>
            <a:rPr lang="en-US" sz="1200" b="1" dirty="0" smtClean="0"/>
            <a:t>Solar Water Heaters</a:t>
          </a:r>
          <a:endParaRPr lang="en-US" sz="1200" b="1" dirty="0"/>
        </a:p>
      </dgm:t>
    </dgm:pt>
    <dgm:pt modelId="{5C31CFB4-718E-4B2E-B70C-BBA6ABA2B128}" type="parTrans" cxnId="{4F10EAAF-DB31-483A-8A1D-A44409EB0AED}">
      <dgm:prSet/>
      <dgm:spPr/>
      <dgm:t>
        <a:bodyPr/>
        <a:lstStyle/>
        <a:p>
          <a:endParaRPr lang="en-US" sz="1200"/>
        </a:p>
      </dgm:t>
    </dgm:pt>
    <dgm:pt modelId="{294832E4-3FF6-4331-AEEA-52FF64964EA6}" type="sibTrans" cxnId="{4F10EAAF-DB31-483A-8A1D-A44409EB0AED}">
      <dgm:prSet/>
      <dgm:spPr/>
      <dgm:t>
        <a:bodyPr/>
        <a:lstStyle/>
        <a:p>
          <a:endParaRPr lang="en-US" sz="1200"/>
        </a:p>
      </dgm:t>
    </dgm:pt>
    <dgm:pt modelId="{93BB1A35-91A6-4C1F-AEAE-E23F27C94F5F}">
      <dgm:prSet phldrT="[Text]" custT="1"/>
      <dgm:spPr/>
      <dgm:t>
        <a:bodyPr/>
        <a:lstStyle/>
        <a:p>
          <a:r>
            <a:rPr lang="en-US" sz="1200" b="1" dirty="0" smtClean="0"/>
            <a:t>Solar PV systems</a:t>
          </a:r>
          <a:endParaRPr lang="en-US" sz="1200" b="1" dirty="0"/>
        </a:p>
      </dgm:t>
    </dgm:pt>
    <dgm:pt modelId="{8F97D6CD-F24B-48A3-9359-D8A463B12D39}" type="parTrans" cxnId="{9E01185C-9627-425C-84AB-2E65DD873EE5}">
      <dgm:prSet/>
      <dgm:spPr/>
      <dgm:t>
        <a:bodyPr/>
        <a:lstStyle/>
        <a:p>
          <a:endParaRPr lang="en-US" sz="1200"/>
        </a:p>
      </dgm:t>
    </dgm:pt>
    <dgm:pt modelId="{77A5A58D-85FB-4879-9B45-6787B3B7877A}" type="sibTrans" cxnId="{9E01185C-9627-425C-84AB-2E65DD873EE5}">
      <dgm:prSet/>
      <dgm:spPr/>
      <dgm:t>
        <a:bodyPr/>
        <a:lstStyle/>
        <a:p>
          <a:endParaRPr lang="en-US" sz="1200"/>
        </a:p>
      </dgm:t>
    </dgm:pt>
    <dgm:pt modelId="{D999EDF5-307A-4A15-9C07-B8AB17DA4244}">
      <dgm:prSet phldrT="[Text]" custT="1"/>
      <dgm:spPr/>
      <dgm:t>
        <a:bodyPr/>
        <a:lstStyle/>
        <a:p>
          <a:r>
            <a:rPr lang="en-US" sz="1200" b="1" dirty="0" smtClean="0"/>
            <a:t>Micro Wind PV hybrids</a:t>
          </a:r>
          <a:endParaRPr lang="en-US" sz="1200" b="1" dirty="0"/>
        </a:p>
      </dgm:t>
    </dgm:pt>
    <dgm:pt modelId="{C7E00B58-B08A-421D-B5D3-4920C44D3690}" type="parTrans" cxnId="{B092DEAB-8E63-4964-B2E5-95178695E7FE}">
      <dgm:prSet/>
      <dgm:spPr/>
      <dgm:t>
        <a:bodyPr/>
        <a:lstStyle/>
        <a:p>
          <a:endParaRPr lang="en-US" sz="1200"/>
        </a:p>
      </dgm:t>
    </dgm:pt>
    <dgm:pt modelId="{66437DD7-A241-4D41-83B1-2B80DC0A612B}" type="sibTrans" cxnId="{B092DEAB-8E63-4964-B2E5-95178695E7FE}">
      <dgm:prSet/>
      <dgm:spPr/>
      <dgm:t>
        <a:bodyPr/>
        <a:lstStyle/>
        <a:p>
          <a:endParaRPr lang="en-US" sz="1200"/>
        </a:p>
      </dgm:t>
    </dgm:pt>
    <dgm:pt modelId="{E192C3FE-63AA-409B-A6FD-DBED19DBA967}">
      <dgm:prSet phldrT="[Text]" custT="1"/>
      <dgm:spPr/>
      <dgm:t>
        <a:bodyPr/>
        <a:lstStyle/>
        <a:p>
          <a:r>
            <a:rPr lang="en-US" sz="1200" b="1" dirty="0" smtClean="0"/>
            <a:t>Landscape design for minimum water use</a:t>
          </a:r>
          <a:endParaRPr lang="en-US" sz="1200" b="1" dirty="0"/>
        </a:p>
      </dgm:t>
    </dgm:pt>
    <dgm:pt modelId="{BE793517-F30C-4360-90D3-B612101D1338}" type="parTrans" cxnId="{DA5C8F0B-1BBE-4AB3-810A-ECE81417CC29}">
      <dgm:prSet/>
      <dgm:spPr/>
      <dgm:t>
        <a:bodyPr/>
        <a:lstStyle/>
        <a:p>
          <a:endParaRPr lang="en-US" sz="1200"/>
        </a:p>
      </dgm:t>
    </dgm:pt>
    <dgm:pt modelId="{19A75BCE-EFCA-4F28-BA16-821D8F762434}" type="sibTrans" cxnId="{DA5C8F0B-1BBE-4AB3-810A-ECE81417CC29}">
      <dgm:prSet/>
      <dgm:spPr/>
      <dgm:t>
        <a:bodyPr/>
        <a:lstStyle/>
        <a:p>
          <a:endParaRPr lang="en-US" sz="1200"/>
        </a:p>
      </dgm:t>
    </dgm:pt>
    <dgm:pt modelId="{92A456FF-0D82-4107-ADA1-C5D96329C924}">
      <dgm:prSet phldrT="[Text]" custT="1"/>
      <dgm:spPr/>
      <dgm:t>
        <a:bodyPr/>
        <a:lstStyle/>
        <a:p>
          <a:r>
            <a:rPr lang="en-US" sz="1200" b="1" dirty="0" smtClean="0"/>
            <a:t>Low flow water faucets and taps</a:t>
          </a:r>
          <a:endParaRPr lang="en-US" sz="1200" b="1" dirty="0"/>
        </a:p>
      </dgm:t>
    </dgm:pt>
    <dgm:pt modelId="{75F3174A-6D71-498B-BE22-08902C53619E}" type="parTrans" cxnId="{38AE62B1-6707-4B0A-A4C8-B44F508F6C93}">
      <dgm:prSet/>
      <dgm:spPr/>
      <dgm:t>
        <a:bodyPr/>
        <a:lstStyle/>
        <a:p>
          <a:endParaRPr lang="en-US" sz="1200"/>
        </a:p>
      </dgm:t>
    </dgm:pt>
    <dgm:pt modelId="{C25EA93F-B06A-4D3A-9C68-FDB1FE03DE46}" type="sibTrans" cxnId="{38AE62B1-6707-4B0A-A4C8-B44F508F6C93}">
      <dgm:prSet/>
      <dgm:spPr/>
      <dgm:t>
        <a:bodyPr/>
        <a:lstStyle/>
        <a:p>
          <a:endParaRPr lang="en-US" sz="1200"/>
        </a:p>
      </dgm:t>
    </dgm:pt>
    <dgm:pt modelId="{9B51225A-30C4-49B8-BBD4-DC646967EC72}">
      <dgm:prSet phldrT="[Text]" custT="1"/>
      <dgm:spPr/>
      <dgm:t>
        <a:bodyPr/>
        <a:lstStyle/>
        <a:p>
          <a:r>
            <a:rPr lang="en-US" sz="1200" b="1" dirty="0" smtClean="0"/>
            <a:t>Wastewater treatment &amp; reuse</a:t>
          </a:r>
          <a:endParaRPr lang="en-US" sz="1200" b="1" dirty="0"/>
        </a:p>
      </dgm:t>
    </dgm:pt>
    <dgm:pt modelId="{08FB4991-FC09-4A11-8421-BCBCCA9FA0F1}" type="parTrans" cxnId="{95594AB6-8F06-4622-9919-10AD3136381F}">
      <dgm:prSet/>
      <dgm:spPr/>
      <dgm:t>
        <a:bodyPr/>
        <a:lstStyle/>
        <a:p>
          <a:endParaRPr lang="en-US" sz="1200"/>
        </a:p>
      </dgm:t>
    </dgm:pt>
    <dgm:pt modelId="{0518EBCE-7B8C-4426-AB1C-30DCFD4BB66A}" type="sibTrans" cxnId="{95594AB6-8F06-4622-9919-10AD3136381F}">
      <dgm:prSet/>
      <dgm:spPr/>
      <dgm:t>
        <a:bodyPr/>
        <a:lstStyle/>
        <a:p>
          <a:endParaRPr lang="en-US" sz="1200"/>
        </a:p>
      </dgm:t>
    </dgm:pt>
    <dgm:pt modelId="{E20135EE-1F08-423B-851E-D10DC48B2A27}">
      <dgm:prSet phldrT="[Text]" custT="1"/>
      <dgm:spPr/>
      <dgm:t>
        <a:bodyPr/>
        <a:lstStyle/>
        <a:p>
          <a:r>
            <a:rPr lang="en-US" sz="1200" b="1" dirty="0" smtClean="0"/>
            <a:t>Retrofit BEE star rated appliances</a:t>
          </a:r>
          <a:endParaRPr lang="en-US" sz="1200" b="1" dirty="0"/>
        </a:p>
      </dgm:t>
    </dgm:pt>
    <dgm:pt modelId="{CF04B257-2DCB-454F-B366-70EF327B211B}" type="parTrans" cxnId="{85EF970D-5DAE-4FF6-B0E1-9060DC3348F5}">
      <dgm:prSet/>
      <dgm:spPr/>
      <dgm:t>
        <a:bodyPr/>
        <a:lstStyle/>
        <a:p>
          <a:endParaRPr lang="en-US" sz="2400"/>
        </a:p>
      </dgm:t>
    </dgm:pt>
    <dgm:pt modelId="{F94E5627-BEDE-4EA5-BA3C-A6D95C446630}" type="sibTrans" cxnId="{85EF970D-5DAE-4FF6-B0E1-9060DC3348F5}">
      <dgm:prSet/>
      <dgm:spPr/>
      <dgm:t>
        <a:bodyPr/>
        <a:lstStyle/>
        <a:p>
          <a:endParaRPr lang="en-US" sz="2400"/>
        </a:p>
      </dgm:t>
    </dgm:pt>
    <dgm:pt modelId="{0D9B870F-E816-4571-BB15-4C44314CC3A2}">
      <dgm:prSet phldrT="[Text]" custT="1"/>
      <dgm:spPr/>
      <dgm:t>
        <a:bodyPr/>
        <a:lstStyle/>
        <a:p>
          <a:r>
            <a:rPr lang="en-US" sz="1200" b="1" dirty="0" smtClean="0"/>
            <a:t>Passive Building design</a:t>
          </a:r>
          <a:endParaRPr lang="en-US" sz="1200" b="1" dirty="0"/>
        </a:p>
      </dgm:t>
    </dgm:pt>
    <dgm:pt modelId="{A236C6E7-A0A8-49F8-BFE2-C36C8BEC4BCF}" type="parTrans" cxnId="{6D37D9F8-CFF3-4370-AE20-553A4A890898}">
      <dgm:prSet/>
      <dgm:spPr/>
      <dgm:t>
        <a:bodyPr/>
        <a:lstStyle/>
        <a:p>
          <a:endParaRPr lang="en-US" sz="2400"/>
        </a:p>
      </dgm:t>
    </dgm:pt>
    <dgm:pt modelId="{5A9B375D-7325-4551-A6B6-6AA4FF81AB49}" type="sibTrans" cxnId="{6D37D9F8-CFF3-4370-AE20-553A4A890898}">
      <dgm:prSet/>
      <dgm:spPr/>
      <dgm:t>
        <a:bodyPr/>
        <a:lstStyle/>
        <a:p>
          <a:endParaRPr lang="en-US" sz="2400"/>
        </a:p>
      </dgm:t>
    </dgm:pt>
    <dgm:pt modelId="{7113B9ED-E1E4-4B0D-B9A5-69DF9BC89090}">
      <dgm:prSet phldrT="[Text]" custT="1"/>
      <dgm:spPr/>
      <dgm:t>
        <a:bodyPr/>
        <a:lstStyle/>
        <a:p>
          <a:r>
            <a:rPr lang="en-US" sz="1200" b="1" dirty="0" smtClean="0"/>
            <a:t>Smart meters and controls</a:t>
          </a:r>
          <a:endParaRPr lang="en-US" sz="1200" b="1" dirty="0"/>
        </a:p>
      </dgm:t>
    </dgm:pt>
    <dgm:pt modelId="{AB91C0D2-5314-4A73-B15E-7E3C66B42847}" type="parTrans" cxnId="{31172521-0A21-44EA-98C2-D115E3228A44}">
      <dgm:prSet/>
      <dgm:spPr/>
      <dgm:t>
        <a:bodyPr/>
        <a:lstStyle/>
        <a:p>
          <a:endParaRPr lang="en-US" sz="2400"/>
        </a:p>
      </dgm:t>
    </dgm:pt>
    <dgm:pt modelId="{2858ECE2-2AB0-4304-9522-C59B8C27D8F0}" type="sibTrans" cxnId="{31172521-0A21-44EA-98C2-D115E3228A44}">
      <dgm:prSet/>
      <dgm:spPr/>
      <dgm:t>
        <a:bodyPr/>
        <a:lstStyle/>
        <a:p>
          <a:endParaRPr lang="en-US" sz="2400"/>
        </a:p>
      </dgm:t>
    </dgm:pt>
    <dgm:pt modelId="{1F9328B9-1BB4-41E7-9BA9-885FDDDDA67D}">
      <dgm:prSet phldrT="[Text]" custT="1"/>
      <dgm:spPr/>
      <dgm:t>
        <a:bodyPr/>
        <a:lstStyle/>
        <a:p>
          <a:r>
            <a:rPr lang="en-US" sz="1200" b="1" smtClean="0"/>
            <a:t>Energy Efficient Lighting</a:t>
          </a:r>
          <a:endParaRPr lang="en-US" sz="1200" b="1" dirty="0"/>
        </a:p>
      </dgm:t>
    </dgm:pt>
    <dgm:pt modelId="{D022F2ED-6A51-4725-A105-C0BE16A85D1E}" type="parTrans" cxnId="{984D6C8E-6AEF-4B58-A6EC-B4CADD24CC46}">
      <dgm:prSet/>
      <dgm:spPr/>
      <dgm:t>
        <a:bodyPr/>
        <a:lstStyle/>
        <a:p>
          <a:endParaRPr lang="en-US" sz="2400"/>
        </a:p>
      </dgm:t>
    </dgm:pt>
    <dgm:pt modelId="{4BEDE85B-6157-4B31-940B-B8D6F129C52D}" type="sibTrans" cxnId="{984D6C8E-6AEF-4B58-A6EC-B4CADD24CC46}">
      <dgm:prSet/>
      <dgm:spPr/>
      <dgm:t>
        <a:bodyPr/>
        <a:lstStyle/>
        <a:p>
          <a:endParaRPr lang="en-US" sz="2400"/>
        </a:p>
      </dgm:t>
    </dgm:pt>
    <dgm:pt modelId="{2670EAE5-DC04-42C8-88F0-5D41CD7A71B8}">
      <dgm:prSet phldrT="[Text]" custT="1"/>
      <dgm:spPr/>
      <dgm:t>
        <a:bodyPr/>
        <a:lstStyle/>
        <a:p>
          <a:r>
            <a:rPr lang="en-US" sz="1200" b="1" dirty="0" smtClean="0"/>
            <a:t>Optimum Street lighting Design</a:t>
          </a:r>
          <a:endParaRPr lang="en-US" sz="1200" b="1" dirty="0"/>
        </a:p>
      </dgm:t>
    </dgm:pt>
    <dgm:pt modelId="{899AFCF2-5408-4B17-B584-35F2AE699CD1}" type="parTrans" cxnId="{1DABAAA2-216D-4360-B0F4-63111FDBBA12}">
      <dgm:prSet/>
      <dgm:spPr/>
      <dgm:t>
        <a:bodyPr/>
        <a:lstStyle/>
        <a:p>
          <a:endParaRPr lang="en-US" sz="2400"/>
        </a:p>
      </dgm:t>
    </dgm:pt>
    <dgm:pt modelId="{C867DCEB-E7B3-4665-B1E9-D2E4F51BC4D7}" type="sibTrans" cxnId="{1DABAAA2-216D-4360-B0F4-63111FDBBA12}">
      <dgm:prSet/>
      <dgm:spPr/>
      <dgm:t>
        <a:bodyPr/>
        <a:lstStyle/>
        <a:p>
          <a:endParaRPr lang="en-US" sz="2400"/>
        </a:p>
      </dgm:t>
    </dgm:pt>
    <dgm:pt modelId="{B5C24B1B-A27B-435D-B5ED-8C393E2544A1}">
      <dgm:prSet phldrT="[Text]" custT="1"/>
      <dgm:spPr/>
      <dgm:t>
        <a:bodyPr/>
        <a:lstStyle/>
        <a:p>
          <a:r>
            <a:rPr lang="en-US" sz="1200" b="1" dirty="0" smtClean="0"/>
            <a:t>Replacement of Conventional Street lighting ballasts </a:t>
          </a:r>
          <a:endParaRPr lang="en-US" sz="1200" b="1" dirty="0"/>
        </a:p>
      </dgm:t>
    </dgm:pt>
    <dgm:pt modelId="{53FEF6E9-45E4-4C1B-901F-16132FE776CB}" type="parTrans" cxnId="{9B2819E3-9BC5-43CC-B78C-AA9EA92FE0F8}">
      <dgm:prSet/>
      <dgm:spPr/>
      <dgm:t>
        <a:bodyPr/>
        <a:lstStyle/>
        <a:p>
          <a:endParaRPr lang="en-US" sz="2400"/>
        </a:p>
      </dgm:t>
    </dgm:pt>
    <dgm:pt modelId="{E6724508-A11E-4708-AB96-A8A6CABD31A4}" type="sibTrans" cxnId="{9B2819E3-9BC5-43CC-B78C-AA9EA92FE0F8}">
      <dgm:prSet/>
      <dgm:spPr/>
      <dgm:t>
        <a:bodyPr/>
        <a:lstStyle/>
        <a:p>
          <a:endParaRPr lang="en-US" sz="2400"/>
        </a:p>
      </dgm:t>
    </dgm:pt>
    <dgm:pt modelId="{FB79C697-DCEC-4C65-BDE5-32FA8EA7774D}">
      <dgm:prSet phldrT="[Text]" custT="1"/>
      <dgm:spPr/>
      <dgm:t>
        <a:bodyPr/>
        <a:lstStyle/>
        <a:p>
          <a:r>
            <a:rPr lang="en-US" sz="1200" b="1" dirty="0" smtClean="0"/>
            <a:t>Dimming &amp; Auto ON/OFF Street lighting Controls</a:t>
          </a:r>
          <a:endParaRPr lang="en-US" sz="1200" b="1" dirty="0"/>
        </a:p>
      </dgm:t>
    </dgm:pt>
    <dgm:pt modelId="{B509C946-CE4E-46A2-B2AD-E8D3489F4251}" type="parTrans" cxnId="{2EBBC6FC-1017-4096-89FB-ACB8251DC2DF}">
      <dgm:prSet/>
      <dgm:spPr/>
      <dgm:t>
        <a:bodyPr/>
        <a:lstStyle/>
        <a:p>
          <a:endParaRPr lang="en-US" sz="2400"/>
        </a:p>
      </dgm:t>
    </dgm:pt>
    <dgm:pt modelId="{AAD62878-28C4-4E14-910A-172D8FBD81BC}" type="sibTrans" cxnId="{2EBBC6FC-1017-4096-89FB-ACB8251DC2DF}">
      <dgm:prSet/>
      <dgm:spPr/>
      <dgm:t>
        <a:bodyPr/>
        <a:lstStyle/>
        <a:p>
          <a:endParaRPr lang="en-US" sz="2400"/>
        </a:p>
      </dgm:t>
    </dgm:pt>
    <dgm:pt modelId="{F799E998-E538-4E54-86E9-F74A4978E75B}">
      <dgm:prSet phldrT="[Text]" custT="1"/>
      <dgm:spPr/>
      <dgm:t>
        <a:bodyPr/>
        <a:lstStyle/>
        <a:p>
          <a:r>
            <a:rPr lang="en-US" sz="1200" b="1" dirty="0" smtClean="0"/>
            <a:t>Intelligent Street lighting Control System</a:t>
          </a:r>
          <a:endParaRPr lang="en-US" sz="1200" b="1" dirty="0"/>
        </a:p>
      </dgm:t>
    </dgm:pt>
    <dgm:pt modelId="{204DC08D-40F7-4664-A5CF-CD7E097589BC}" type="parTrans" cxnId="{C1B9C826-BB8F-4100-9D6C-A37C69435B13}">
      <dgm:prSet/>
      <dgm:spPr/>
      <dgm:t>
        <a:bodyPr/>
        <a:lstStyle/>
        <a:p>
          <a:endParaRPr lang="en-US" sz="2400"/>
        </a:p>
      </dgm:t>
    </dgm:pt>
    <dgm:pt modelId="{71297D05-2E70-4F8C-8CCA-DC652B61DE0B}" type="sibTrans" cxnId="{C1B9C826-BB8F-4100-9D6C-A37C69435B13}">
      <dgm:prSet/>
      <dgm:spPr/>
      <dgm:t>
        <a:bodyPr/>
        <a:lstStyle/>
        <a:p>
          <a:endParaRPr lang="en-US" sz="2400"/>
        </a:p>
      </dgm:t>
    </dgm:pt>
    <dgm:pt modelId="{9530E894-A329-41E2-9DD4-D1B7FECA7110}">
      <dgm:prSet phldrT="[Text]" custT="1"/>
      <dgm:spPr/>
      <dgm:t>
        <a:bodyPr/>
        <a:lstStyle/>
        <a:p>
          <a:r>
            <a:rPr lang="en-US" sz="1200" b="1" dirty="0" smtClean="0"/>
            <a:t>Voltage Controllers/ Regulators</a:t>
          </a:r>
          <a:endParaRPr lang="en-US" sz="1200" b="1" dirty="0"/>
        </a:p>
      </dgm:t>
    </dgm:pt>
    <dgm:pt modelId="{6A5E124C-2DC1-4BDD-900A-3CE595DDD804}" type="parTrans" cxnId="{A97BAC0D-EDF0-44A0-8F6D-EEDF6A346EC7}">
      <dgm:prSet/>
      <dgm:spPr/>
      <dgm:t>
        <a:bodyPr/>
        <a:lstStyle/>
        <a:p>
          <a:endParaRPr lang="en-US" sz="2400"/>
        </a:p>
      </dgm:t>
    </dgm:pt>
    <dgm:pt modelId="{74C27E32-A715-4F0A-A482-80758F927646}" type="sibTrans" cxnId="{A97BAC0D-EDF0-44A0-8F6D-EEDF6A346EC7}">
      <dgm:prSet/>
      <dgm:spPr/>
      <dgm:t>
        <a:bodyPr/>
        <a:lstStyle/>
        <a:p>
          <a:endParaRPr lang="en-US" sz="2400"/>
        </a:p>
      </dgm:t>
    </dgm:pt>
    <dgm:pt modelId="{4FC06869-375A-441F-968E-6755A57D4617}">
      <dgm:prSet phldrT="[Text]" custT="1"/>
      <dgm:spPr/>
      <dgm:t>
        <a:bodyPr/>
        <a:lstStyle/>
        <a:p>
          <a:r>
            <a:rPr lang="en-US" sz="1200" b="1" dirty="0" smtClean="0"/>
            <a:t>Solar powered LED street lighting, blinkers &amp; traffic systems</a:t>
          </a:r>
          <a:endParaRPr lang="en-US" sz="1200" b="1" dirty="0"/>
        </a:p>
      </dgm:t>
    </dgm:pt>
    <dgm:pt modelId="{11953E39-A9BE-4D9D-8983-D5E6D5058620}" type="parTrans" cxnId="{78EAF772-1EA8-45E6-87C9-53F421C51AF3}">
      <dgm:prSet/>
      <dgm:spPr/>
      <dgm:t>
        <a:bodyPr/>
        <a:lstStyle/>
        <a:p>
          <a:endParaRPr lang="en-US" sz="2400"/>
        </a:p>
      </dgm:t>
    </dgm:pt>
    <dgm:pt modelId="{F19295A8-2DC3-4A85-A7DA-F03C16AAC09F}" type="sibTrans" cxnId="{78EAF772-1EA8-45E6-87C9-53F421C51AF3}">
      <dgm:prSet/>
      <dgm:spPr/>
      <dgm:t>
        <a:bodyPr/>
        <a:lstStyle/>
        <a:p>
          <a:endParaRPr lang="en-US" sz="2400"/>
        </a:p>
      </dgm:t>
    </dgm:pt>
    <dgm:pt modelId="{6CBD55BD-729B-4494-9604-DA35423FB72B}">
      <dgm:prSet phldrT="[Text]" custT="1"/>
      <dgm:spPr/>
      <dgm:t>
        <a:bodyPr/>
        <a:lstStyle/>
        <a:p>
          <a:r>
            <a:rPr lang="en-US" sz="1200" b="1" dirty="0" smtClean="0"/>
            <a:t>LED street lighting Retrofit</a:t>
          </a:r>
          <a:endParaRPr lang="en-US" sz="1200" b="1" dirty="0"/>
        </a:p>
      </dgm:t>
    </dgm:pt>
    <dgm:pt modelId="{3A82E296-053B-44F3-9916-CD015A34E15E}" type="parTrans" cxnId="{AA3F4E5F-E37D-4037-81A8-6D54551686D4}">
      <dgm:prSet/>
      <dgm:spPr/>
      <dgm:t>
        <a:bodyPr/>
        <a:lstStyle/>
        <a:p>
          <a:endParaRPr lang="en-US" sz="2400"/>
        </a:p>
      </dgm:t>
    </dgm:pt>
    <dgm:pt modelId="{7D78B522-8250-4C66-8BD2-C7EC865F70C9}" type="sibTrans" cxnId="{AA3F4E5F-E37D-4037-81A8-6D54551686D4}">
      <dgm:prSet/>
      <dgm:spPr/>
      <dgm:t>
        <a:bodyPr/>
        <a:lstStyle/>
        <a:p>
          <a:endParaRPr lang="en-US" sz="2400"/>
        </a:p>
      </dgm:t>
    </dgm:pt>
    <dgm:pt modelId="{1BA0D7B9-F67C-4C4B-A74F-727A09DA4344}">
      <dgm:prSet custT="1"/>
      <dgm:spPr/>
      <dgm:t>
        <a:bodyPr/>
        <a:lstStyle/>
        <a:p>
          <a:r>
            <a:rPr lang="en-US" sz="1800" b="1" dirty="0" smtClean="0"/>
            <a:t>Urban Poor &amp; Slums</a:t>
          </a:r>
          <a:endParaRPr lang="en-US" sz="1800" b="1" dirty="0"/>
        </a:p>
      </dgm:t>
    </dgm:pt>
    <dgm:pt modelId="{F3B72330-C460-4C21-80B4-5099294CD5BE}" type="parTrans" cxnId="{70ACD63E-75F2-43A2-8E2E-7D36A25417B7}">
      <dgm:prSet/>
      <dgm:spPr/>
      <dgm:t>
        <a:bodyPr/>
        <a:lstStyle/>
        <a:p>
          <a:endParaRPr lang="en-US"/>
        </a:p>
      </dgm:t>
    </dgm:pt>
    <dgm:pt modelId="{347120DE-B7F4-4617-A0FD-F4AEDDC735AA}" type="sibTrans" cxnId="{70ACD63E-75F2-43A2-8E2E-7D36A25417B7}">
      <dgm:prSet/>
      <dgm:spPr/>
      <dgm:t>
        <a:bodyPr/>
        <a:lstStyle/>
        <a:p>
          <a:endParaRPr lang="en-US"/>
        </a:p>
      </dgm:t>
    </dgm:pt>
    <dgm:pt modelId="{4D55879F-9946-45C5-8FD4-7FF89EBA1096}">
      <dgm:prSet phldrT="[Text]" custT="1"/>
      <dgm:spPr/>
      <dgm:t>
        <a:bodyPr/>
        <a:lstStyle/>
        <a:p>
          <a:r>
            <a:rPr lang="en-US" sz="1200" b="1" dirty="0" smtClean="0"/>
            <a:t>Solar Water Heaters</a:t>
          </a:r>
          <a:endParaRPr lang="en-US" sz="1200" b="1" dirty="0"/>
        </a:p>
      </dgm:t>
    </dgm:pt>
    <dgm:pt modelId="{70CBEDC8-CBD4-448D-B451-D54A0F8D5DB3}" type="parTrans" cxnId="{D0ED8C9E-DA4E-450D-99E0-21504960CBA7}">
      <dgm:prSet/>
      <dgm:spPr/>
      <dgm:t>
        <a:bodyPr/>
        <a:lstStyle/>
        <a:p>
          <a:endParaRPr lang="en-US"/>
        </a:p>
      </dgm:t>
    </dgm:pt>
    <dgm:pt modelId="{D1061B2B-B163-480A-B715-83DFE1A7C9EE}" type="sibTrans" cxnId="{D0ED8C9E-DA4E-450D-99E0-21504960CBA7}">
      <dgm:prSet/>
      <dgm:spPr/>
      <dgm:t>
        <a:bodyPr/>
        <a:lstStyle/>
        <a:p>
          <a:endParaRPr lang="en-US"/>
        </a:p>
      </dgm:t>
    </dgm:pt>
    <dgm:pt modelId="{9C4328F8-8A84-493C-8AEF-F85ECACA1DD8}">
      <dgm:prSet phldrT="[Text]" custT="1"/>
      <dgm:spPr/>
      <dgm:t>
        <a:bodyPr/>
        <a:lstStyle/>
        <a:p>
          <a:r>
            <a:rPr lang="en-US" sz="1200" b="1" dirty="0" smtClean="0"/>
            <a:t>Solar PV power packs</a:t>
          </a:r>
          <a:endParaRPr lang="en-US" sz="1200" b="1" dirty="0"/>
        </a:p>
      </dgm:t>
    </dgm:pt>
    <dgm:pt modelId="{B4CF7AAE-CA8E-4C19-9F2A-4D284D318BCC}" type="parTrans" cxnId="{9B08EAB5-84D5-4C92-899B-2EE08A5735C5}">
      <dgm:prSet/>
      <dgm:spPr/>
      <dgm:t>
        <a:bodyPr/>
        <a:lstStyle/>
        <a:p>
          <a:endParaRPr lang="en-US"/>
        </a:p>
      </dgm:t>
    </dgm:pt>
    <dgm:pt modelId="{9CBE378B-ED02-4474-A72E-1E908682218B}" type="sibTrans" cxnId="{9B08EAB5-84D5-4C92-899B-2EE08A5735C5}">
      <dgm:prSet/>
      <dgm:spPr/>
      <dgm:t>
        <a:bodyPr/>
        <a:lstStyle/>
        <a:p>
          <a:endParaRPr lang="en-US"/>
        </a:p>
      </dgm:t>
    </dgm:pt>
    <dgm:pt modelId="{D8A39F32-2BAD-450B-BAF2-193DCA57B436}">
      <dgm:prSet phldrT="[Text]" custT="1"/>
      <dgm:spPr/>
      <dgm:t>
        <a:bodyPr/>
        <a:lstStyle/>
        <a:p>
          <a:r>
            <a:rPr lang="en-US" sz="1200" b="1" dirty="0" smtClean="0"/>
            <a:t>Community solar cookers</a:t>
          </a:r>
          <a:endParaRPr lang="en-US" sz="1200" b="1" dirty="0"/>
        </a:p>
      </dgm:t>
    </dgm:pt>
    <dgm:pt modelId="{E45094B6-F7ED-40B7-87BA-63351B538ED2}" type="parTrans" cxnId="{1A4F07E7-D623-40C7-A473-8C10C8BCE452}">
      <dgm:prSet/>
      <dgm:spPr/>
      <dgm:t>
        <a:bodyPr/>
        <a:lstStyle/>
        <a:p>
          <a:endParaRPr lang="en-US"/>
        </a:p>
      </dgm:t>
    </dgm:pt>
    <dgm:pt modelId="{79418917-23B1-4CFB-99BF-3DC069AF1A60}" type="sibTrans" cxnId="{1A4F07E7-D623-40C7-A473-8C10C8BCE452}">
      <dgm:prSet/>
      <dgm:spPr/>
      <dgm:t>
        <a:bodyPr/>
        <a:lstStyle/>
        <a:p>
          <a:endParaRPr lang="en-US"/>
        </a:p>
      </dgm:t>
    </dgm:pt>
    <dgm:pt modelId="{DAA3F6B5-3E6F-4CA6-AD7A-39C5A48D0B18}">
      <dgm:prSet phldrT="[Text]" custT="1"/>
      <dgm:spPr/>
      <dgm:t>
        <a:bodyPr/>
        <a:lstStyle/>
        <a:p>
          <a:r>
            <a:rPr lang="en-US" sz="1200" b="1" dirty="0" smtClean="0"/>
            <a:t>Clean cook stoves</a:t>
          </a:r>
          <a:endParaRPr lang="en-US" sz="1200" b="1" dirty="0"/>
        </a:p>
      </dgm:t>
    </dgm:pt>
    <dgm:pt modelId="{FEDB2187-6660-4F11-9BE2-F3710AD2B925}" type="parTrans" cxnId="{416D261C-F09F-4BCB-BF66-6A3639AD4557}">
      <dgm:prSet/>
      <dgm:spPr/>
      <dgm:t>
        <a:bodyPr/>
        <a:lstStyle/>
        <a:p>
          <a:endParaRPr lang="en-US"/>
        </a:p>
      </dgm:t>
    </dgm:pt>
    <dgm:pt modelId="{9B227C73-4EAE-4E7E-92A4-C322AA951CF6}" type="sibTrans" cxnId="{416D261C-F09F-4BCB-BF66-6A3639AD4557}">
      <dgm:prSet/>
      <dgm:spPr/>
      <dgm:t>
        <a:bodyPr/>
        <a:lstStyle/>
        <a:p>
          <a:endParaRPr lang="en-US"/>
        </a:p>
      </dgm:t>
    </dgm:pt>
    <dgm:pt modelId="{7C0F1AC3-6230-4EE4-B073-9A9446A7527C}">
      <dgm:prSet phldrT="[Text]" custT="1"/>
      <dgm:spPr/>
      <dgm:t>
        <a:bodyPr/>
        <a:lstStyle/>
        <a:p>
          <a:r>
            <a:rPr lang="en-US" sz="1200" b="1" dirty="0" smtClean="0"/>
            <a:t>Energy efficient lighting and appliances</a:t>
          </a:r>
          <a:endParaRPr lang="en-US" sz="1200" b="1" dirty="0"/>
        </a:p>
      </dgm:t>
    </dgm:pt>
    <dgm:pt modelId="{2FF89698-F98F-4673-A781-FDF57435D31E}" type="parTrans" cxnId="{AA0678F6-A61C-49C9-B135-F9A4392C5699}">
      <dgm:prSet/>
      <dgm:spPr/>
      <dgm:t>
        <a:bodyPr/>
        <a:lstStyle/>
        <a:p>
          <a:endParaRPr lang="en-US"/>
        </a:p>
      </dgm:t>
    </dgm:pt>
    <dgm:pt modelId="{A2F8A9EC-F033-431C-B8B2-E4AADC572A87}" type="sibTrans" cxnId="{AA0678F6-A61C-49C9-B135-F9A4392C5699}">
      <dgm:prSet/>
      <dgm:spPr/>
      <dgm:t>
        <a:bodyPr/>
        <a:lstStyle/>
        <a:p>
          <a:endParaRPr lang="en-US"/>
        </a:p>
      </dgm:t>
    </dgm:pt>
    <dgm:pt modelId="{D83F5B4B-6C97-4E99-81EF-763CE8BA3539}">
      <dgm:prSet phldrT="[Text]" custT="1"/>
      <dgm:spPr/>
      <dgm:t>
        <a:bodyPr/>
        <a:lstStyle/>
        <a:p>
          <a:r>
            <a:rPr lang="en-US" sz="1200" b="1" dirty="0" smtClean="0"/>
            <a:t>LED street lighting</a:t>
          </a:r>
          <a:endParaRPr lang="en-US" sz="1200" b="1" dirty="0"/>
        </a:p>
      </dgm:t>
    </dgm:pt>
    <dgm:pt modelId="{3D80FA3D-0B26-47D0-835F-BCC687951438}" type="parTrans" cxnId="{CCE18DB5-B024-464A-BCC3-7A936E3602AE}">
      <dgm:prSet/>
      <dgm:spPr/>
      <dgm:t>
        <a:bodyPr/>
        <a:lstStyle/>
        <a:p>
          <a:endParaRPr lang="en-US"/>
        </a:p>
      </dgm:t>
    </dgm:pt>
    <dgm:pt modelId="{08117130-C985-4096-9CB2-F155A07000D7}" type="sibTrans" cxnId="{CCE18DB5-B024-464A-BCC3-7A936E3602AE}">
      <dgm:prSet/>
      <dgm:spPr/>
      <dgm:t>
        <a:bodyPr/>
        <a:lstStyle/>
        <a:p>
          <a:endParaRPr lang="en-US"/>
        </a:p>
      </dgm:t>
    </dgm:pt>
    <dgm:pt modelId="{DA900D0E-2638-4E74-804D-FA4B99410A8F}">
      <dgm:prSet phldrT="[Text]" custT="1"/>
      <dgm:spPr/>
      <dgm:t>
        <a:bodyPr/>
        <a:lstStyle/>
        <a:p>
          <a:r>
            <a:rPr lang="en-US" sz="1200" b="1" dirty="0" smtClean="0"/>
            <a:t>Decentralized waste water treatment systems</a:t>
          </a:r>
          <a:endParaRPr lang="en-US" sz="1200" b="1" dirty="0"/>
        </a:p>
      </dgm:t>
    </dgm:pt>
    <dgm:pt modelId="{F281BC3B-E7EC-442D-BE22-83237E8D2EEB}" type="parTrans" cxnId="{6D29FCCF-EC67-43E8-85E4-B51CB0849D27}">
      <dgm:prSet/>
      <dgm:spPr/>
      <dgm:t>
        <a:bodyPr/>
        <a:lstStyle/>
        <a:p>
          <a:endParaRPr lang="en-US"/>
        </a:p>
      </dgm:t>
    </dgm:pt>
    <dgm:pt modelId="{5876D618-F37B-436C-BB3E-732397613A8F}" type="sibTrans" cxnId="{6D29FCCF-EC67-43E8-85E4-B51CB0849D27}">
      <dgm:prSet/>
      <dgm:spPr/>
      <dgm:t>
        <a:bodyPr/>
        <a:lstStyle/>
        <a:p>
          <a:endParaRPr lang="en-US"/>
        </a:p>
      </dgm:t>
    </dgm:pt>
    <dgm:pt modelId="{202F0FE8-4BCF-4380-9D95-AF17D6992AE4}">
      <dgm:prSet phldrT="[Text]" custT="1"/>
      <dgm:spPr/>
      <dgm:t>
        <a:bodyPr/>
        <a:lstStyle/>
        <a:p>
          <a:r>
            <a:rPr lang="en-US" sz="1200" b="1" dirty="0" smtClean="0"/>
            <a:t>Community waste composting &amp; biogas plants</a:t>
          </a:r>
          <a:endParaRPr lang="en-US" sz="1200"/>
        </a:p>
      </dgm:t>
    </dgm:pt>
    <dgm:pt modelId="{590558A7-7BDD-416D-802E-38DCB441B3F5}" type="parTrans" cxnId="{A3BA6F96-DDAF-4FCF-9D44-6FAD1642A05C}">
      <dgm:prSet/>
      <dgm:spPr/>
      <dgm:t>
        <a:bodyPr/>
        <a:lstStyle/>
        <a:p>
          <a:endParaRPr lang="en-US"/>
        </a:p>
      </dgm:t>
    </dgm:pt>
    <dgm:pt modelId="{24590A64-6F58-434C-A5FB-16F4BF0D6297}" type="sibTrans" cxnId="{A3BA6F96-DDAF-4FCF-9D44-6FAD1642A05C}">
      <dgm:prSet/>
      <dgm:spPr/>
      <dgm:t>
        <a:bodyPr/>
        <a:lstStyle/>
        <a:p>
          <a:endParaRPr lang="en-US"/>
        </a:p>
      </dgm:t>
    </dgm:pt>
    <dgm:pt modelId="{13C12309-2957-49EA-AC6F-759734E539DD}" type="pres">
      <dgm:prSet presAssocID="{3409A782-3703-4ECB-AE21-5F105C008E8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E57C649-DD22-4350-86CF-CDD086A532E6}" type="pres">
      <dgm:prSet presAssocID="{1BA0D7B9-F67C-4C4B-A74F-727A09DA4344}" presName="root" presStyleCnt="0">
        <dgm:presLayoutVars>
          <dgm:chMax/>
          <dgm:chPref/>
        </dgm:presLayoutVars>
      </dgm:prSet>
      <dgm:spPr/>
    </dgm:pt>
    <dgm:pt modelId="{E2280639-3BB7-4554-A638-048CF294C5C9}" type="pres">
      <dgm:prSet presAssocID="{1BA0D7B9-F67C-4C4B-A74F-727A09DA4344}" presName="rootComposite" presStyleCnt="0">
        <dgm:presLayoutVars/>
      </dgm:prSet>
      <dgm:spPr/>
    </dgm:pt>
    <dgm:pt modelId="{767DF190-D081-4A59-8385-95067B26292D}" type="pres">
      <dgm:prSet presAssocID="{1BA0D7B9-F67C-4C4B-A74F-727A09DA4344}" presName="ParentAccent" presStyleLbl="alignNode1" presStyleIdx="0" presStyleCnt="3"/>
      <dgm:spPr/>
    </dgm:pt>
    <dgm:pt modelId="{F92C82F2-0420-4F1B-977C-F71346F88C15}" type="pres">
      <dgm:prSet presAssocID="{1BA0D7B9-F67C-4C4B-A74F-727A09DA4344}" presName="ParentSmallAccent" presStyleLbl="fgAcc1" presStyleIdx="0" presStyleCnt="3"/>
      <dgm:spPr/>
    </dgm:pt>
    <dgm:pt modelId="{C8C03654-D48A-4481-BA74-0C874A41A02F}" type="pres">
      <dgm:prSet presAssocID="{1BA0D7B9-F67C-4C4B-A74F-727A09DA4344}" presName="Parent" presStyleLbl="revTx" presStyleIdx="0" presStyleCnt="2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992E0-3D15-4C3B-B4B0-ABD0B81D3343}" type="pres">
      <dgm:prSet presAssocID="{1BA0D7B9-F67C-4C4B-A74F-727A09DA4344}" presName="childShape" presStyleCnt="0">
        <dgm:presLayoutVars>
          <dgm:chMax val="0"/>
          <dgm:chPref val="0"/>
        </dgm:presLayoutVars>
      </dgm:prSet>
      <dgm:spPr/>
    </dgm:pt>
    <dgm:pt modelId="{B1F19AAD-D7F0-42B7-975B-BCEEBD26E428}" type="pres">
      <dgm:prSet presAssocID="{4D55879F-9946-45C5-8FD4-7FF89EBA1096}" presName="childComposite" presStyleCnt="0">
        <dgm:presLayoutVars>
          <dgm:chMax val="0"/>
          <dgm:chPref val="0"/>
        </dgm:presLayoutVars>
      </dgm:prSet>
      <dgm:spPr/>
    </dgm:pt>
    <dgm:pt modelId="{EB10A270-2F25-4FA0-B2FB-B2C56D78583B}" type="pres">
      <dgm:prSet presAssocID="{4D55879F-9946-45C5-8FD4-7FF89EBA1096}" presName="ChildAccent" presStyleLbl="solidFgAcc1" presStyleIdx="0" presStyleCnt="25"/>
      <dgm:spPr/>
    </dgm:pt>
    <dgm:pt modelId="{9D1917A7-8E43-4A98-989B-ECB4A6E5D7A5}" type="pres">
      <dgm:prSet presAssocID="{4D55879F-9946-45C5-8FD4-7FF89EBA1096}" presName="Child" presStyleLbl="revTx" presStyleIdx="1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D18BB-57E0-4AB1-973D-8F77FBB800B8}" type="pres">
      <dgm:prSet presAssocID="{9C4328F8-8A84-493C-8AEF-F85ECACA1DD8}" presName="childComposite" presStyleCnt="0">
        <dgm:presLayoutVars>
          <dgm:chMax val="0"/>
          <dgm:chPref val="0"/>
        </dgm:presLayoutVars>
      </dgm:prSet>
      <dgm:spPr/>
    </dgm:pt>
    <dgm:pt modelId="{0DEC8B10-6150-4B73-8F06-E97D8B2D833C}" type="pres">
      <dgm:prSet presAssocID="{9C4328F8-8A84-493C-8AEF-F85ECACA1DD8}" presName="ChildAccent" presStyleLbl="solidFgAcc1" presStyleIdx="1" presStyleCnt="25"/>
      <dgm:spPr/>
    </dgm:pt>
    <dgm:pt modelId="{3E23B40C-B5CE-4C19-B5A4-D04FE5E0C51E}" type="pres">
      <dgm:prSet presAssocID="{9C4328F8-8A84-493C-8AEF-F85ECACA1DD8}" presName="Child" presStyleLbl="revTx" presStyleIdx="2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2170E-1C06-4526-A674-25C917C6C4E1}" type="pres">
      <dgm:prSet presAssocID="{D8A39F32-2BAD-450B-BAF2-193DCA57B436}" presName="childComposite" presStyleCnt="0">
        <dgm:presLayoutVars>
          <dgm:chMax val="0"/>
          <dgm:chPref val="0"/>
        </dgm:presLayoutVars>
      </dgm:prSet>
      <dgm:spPr/>
    </dgm:pt>
    <dgm:pt modelId="{3CD9F22B-3FE1-46CE-98B1-B11742A1FFBB}" type="pres">
      <dgm:prSet presAssocID="{D8A39F32-2BAD-450B-BAF2-193DCA57B436}" presName="ChildAccent" presStyleLbl="solidFgAcc1" presStyleIdx="2" presStyleCnt="25"/>
      <dgm:spPr/>
    </dgm:pt>
    <dgm:pt modelId="{0CB2F375-869E-4092-854F-0CB84A6EA576}" type="pres">
      <dgm:prSet presAssocID="{D8A39F32-2BAD-450B-BAF2-193DCA57B436}" presName="Child" presStyleLbl="revTx" presStyleIdx="3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121CF-CF0E-409A-830B-0607866C9254}" type="pres">
      <dgm:prSet presAssocID="{DAA3F6B5-3E6F-4CA6-AD7A-39C5A48D0B18}" presName="childComposite" presStyleCnt="0">
        <dgm:presLayoutVars>
          <dgm:chMax val="0"/>
          <dgm:chPref val="0"/>
        </dgm:presLayoutVars>
      </dgm:prSet>
      <dgm:spPr/>
    </dgm:pt>
    <dgm:pt modelId="{0DA3251A-4493-4797-9FF2-6A08BA5CC3AD}" type="pres">
      <dgm:prSet presAssocID="{DAA3F6B5-3E6F-4CA6-AD7A-39C5A48D0B18}" presName="ChildAccent" presStyleLbl="solidFgAcc1" presStyleIdx="3" presStyleCnt="25"/>
      <dgm:spPr/>
    </dgm:pt>
    <dgm:pt modelId="{3E93F742-CAE4-4563-A299-64E864163B64}" type="pres">
      <dgm:prSet presAssocID="{DAA3F6B5-3E6F-4CA6-AD7A-39C5A48D0B18}" presName="Child" presStyleLbl="revTx" presStyleIdx="4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7A3BA-3E36-47F1-B2AF-306D82487778}" type="pres">
      <dgm:prSet presAssocID="{7C0F1AC3-6230-4EE4-B073-9A9446A7527C}" presName="childComposite" presStyleCnt="0">
        <dgm:presLayoutVars>
          <dgm:chMax val="0"/>
          <dgm:chPref val="0"/>
        </dgm:presLayoutVars>
      </dgm:prSet>
      <dgm:spPr/>
    </dgm:pt>
    <dgm:pt modelId="{1138E328-6830-41AB-8103-DCF665B674B4}" type="pres">
      <dgm:prSet presAssocID="{7C0F1AC3-6230-4EE4-B073-9A9446A7527C}" presName="ChildAccent" presStyleLbl="solidFgAcc1" presStyleIdx="4" presStyleCnt="25"/>
      <dgm:spPr/>
    </dgm:pt>
    <dgm:pt modelId="{3C360799-5920-4E0E-A087-6424C3E494F7}" type="pres">
      <dgm:prSet presAssocID="{7C0F1AC3-6230-4EE4-B073-9A9446A7527C}" presName="Child" presStyleLbl="revTx" presStyleIdx="5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A9C71-DF81-43E2-9597-A256628F5288}" type="pres">
      <dgm:prSet presAssocID="{D83F5B4B-6C97-4E99-81EF-763CE8BA3539}" presName="childComposite" presStyleCnt="0">
        <dgm:presLayoutVars>
          <dgm:chMax val="0"/>
          <dgm:chPref val="0"/>
        </dgm:presLayoutVars>
      </dgm:prSet>
      <dgm:spPr/>
    </dgm:pt>
    <dgm:pt modelId="{0888343B-3DC4-4EBE-B725-68E732CDE557}" type="pres">
      <dgm:prSet presAssocID="{D83F5B4B-6C97-4E99-81EF-763CE8BA3539}" presName="ChildAccent" presStyleLbl="solidFgAcc1" presStyleIdx="5" presStyleCnt="25"/>
      <dgm:spPr/>
    </dgm:pt>
    <dgm:pt modelId="{24DDE781-0CEB-4D32-A490-0B6F9DBB4A26}" type="pres">
      <dgm:prSet presAssocID="{D83F5B4B-6C97-4E99-81EF-763CE8BA3539}" presName="Child" presStyleLbl="revTx" presStyleIdx="6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43FE1-2F83-4055-A3C2-331D80F908CF}" type="pres">
      <dgm:prSet presAssocID="{DA900D0E-2638-4E74-804D-FA4B99410A8F}" presName="childComposite" presStyleCnt="0">
        <dgm:presLayoutVars>
          <dgm:chMax val="0"/>
          <dgm:chPref val="0"/>
        </dgm:presLayoutVars>
      </dgm:prSet>
      <dgm:spPr/>
    </dgm:pt>
    <dgm:pt modelId="{04B0CD7F-3743-464E-AFAE-609AED218A4F}" type="pres">
      <dgm:prSet presAssocID="{DA900D0E-2638-4E74-804D-FA4B99410A8F}" presName="ChildAccent" presStyleLbl="solidFgAcc1" presStyleIdx="6" presStyleCnt="25"/>
      <dgm:spPr/>
    </dgm:pt>
    <dgm:pt modelId="{5D50A331-9107-4976-ABAD-0A1212BBBD46}" type="pres">
      <dgm:prSet presAssocID="{DA900D0E-2638-4E74-804D-FA4B99410A8F}" presName="Child" presStyleLbl="revTx" presStyleIdx="7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937D2-F0DD-4513-9532-3FB1023F8D18}" type="pres">
      <dgm:prSet presAssocID="{202F0FE8-4BCF-4380-9D95-AF17D6992AE4}" presName="childComposite" presStyleCnt="0">
        <dgm:presLayoutVars>
          <dgm:chMax val="0"/>
          <dgm:chPref val="0"/>
        </dgm:presLayoutVars>
      </dgm:prSet>
      <dgm:spPr/>
    </dgm:pt>
    <dgm:pt modelId="{36656EF1-2374-4B06-8460-13166A527D75}" type="pres">
      <dgm:prSet presAssocID="{202F0FE8-4BCF-4380-9D95-AF17D6992AE4}" presName="ChildAccent" presStyleLbl="solidFgAcc1" presStyleIdx="7" presStyleCnt="25"/>
      <dgm:spPr/>
    </dgm:pt>
    <dgm:pt modelId="{E0E4C874-3FF8-475A-96FF-6B59603FD04B}" type="pres">
      <dgm:prSet presAssocID="{202F0FE8-4BCF-4380-9D95-AF17D6992AE4}" presName="Child" presStyleLbl="revTx" presStyleIdx="8" presStyleCnt="28" custLinFactNeighborX="-1106" custLinFactNeighborY="22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4DC73-F982-49A6-89F0-E3454994D1E6}" type="pres">
      <dgm:prSet presAssocID="{FFDD5DE4-B3D4-49AF-973D-CEAF74513F08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903930DA-A824-4E99-A904-1A01ACF29C5E}" type="pres">
      <dgm:prSet presAssocID="{FFDD5DE4-B3D4-49AF-973D-CEAF74513F08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8CCF8E0C-E9F4-4E2F-93AD-E738FFC6EE97}" type="pres">
      <dgm:prSet presAssocID="{FFDD5DE4-B3D4-49AF-973D-CEAF74513F08}" presName="ParentAccent" presStyleLbl="alignNode1" presStyleIdx="1" presStyleCnt="3"/>
      <dgm:spPr/>
      <dgm:t>
        <a:bodyPr/>
        <a:lstStyle/>
        <a:p>
          <a:endParaRPr lang="en-US"/>
        </a:p>
      </dgm:t>
    </dgm:pt>
    <dgm:pt modelId="{ED2B3C4A-B307-4E38-8D62-D4DA0AFF7FF4}" type="pres">
      <dgm:prSet presAssocID="{FFDD5DE4-B3D4-49AF-973D-CEAF74513F08}" presName="ParentSmallAccent" presStyleLbl="fgAcc1" presStyleIdx="1" presStyleCnt="3"/>
      <dgm:spPr/>
      <dgm:t>
        <a:bodyPr/>
        <a:lstStyle/>
        <a:p>
          <a:endParaRPr lang="en-US"/>
        </a:p>
      </dgm:t>
    </dgm:pt>
    <dgm:pt modelId="{4E554A15-192B-4798-A5C4-5822875D73BF}" type="pres">
      <dgm:prSet presAssocID="{FFDD5DE4-B3D4-49AF-973D-CEAF74513F08}" presName="Parent" presStyleLbl="revTx" presStyleIdx="9" presStyleCnt="2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87F8E-BB83-495D-998F-8BC98F1A2E4D}" type="pres">
      <dgm:prSet presAssocID="{FFDD5DE4-B3D4-49AF-973D-CEAF74513F08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4BE5099-7D42-47C5-BDD4-1F946D948C4A}" type="pres">
      <dgm:prSet presAssocID="{4EE2A2A7-6CB0-4B2D-B0C4-8AEDA002B60D}" presName="childComposite" presStyleCnt="0">
        <dgm:presLayoutVars>
          <dgm:chMax val="0"/>
          <dgm:chPref val="0"/>
        </dgm:presLayoutVars>
      </dgm:prSet>
      <dgm:spPr/>
    </dgm:pt>
    <dgm:pt modelId="{A3466B80-14B9-4A1D-8217-3BA67D10F8C8}" type="pres">
      <dgm:prSet presAssocID="{4EE2A2A7-6CB0-4B2D-B0C4-8AEDA002B60D}" presName="ChildAccent" presStyleLbl="solidFgAcc1" presStyleIdx="8" presStyleCnt="25"/>
      <dgm:spPr/>
    </dgm:pt>
    <dgm:pt modelId="{E0148A20-26F8-4A98-AF59-1523744A632E}" type="pres">
      <dgm:prSet presAssocID="{4EE2A2A7-6CB0-4B2D-B0C4-8AEDA002B60D}" presName="Child" presStyleLbl="revTx" presStyleIdx="10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2D60F-C625-4C83-8E62-1BD224D24C5C}" type="pres">
      <dgm:prSet presAssocID="{93BB1A35-91A6-4C1F-AEAE-E23F27C94F5F}" presName="childComposite" presStyleCnt="0">
        <dgm:presLayoutVars>
          <dgm:chMax val="0"/>
          <dgm:chPref val="0"/>
        </dgm:presLayoutVars>
      </dgm:prSet>
      <dgm:spPr/>
    </dgm:pt>
    <dgm:pt modelId="{3B6576FB-081F-461A-8B76-BF886F23FA4D}" type="pres">
      <dgm:prSet presAssocID="{93BB1A35-91A6-4C1F-AEAE-E23F27C94F5F}" presName="ChildAccent" presStyleLbl="solidFgAcc1" presStyleIdx="9" presStyleCnt="25"/>
      <dgm:spPr/>
    </dgm:pt>
    <dgm:pt modelId="{ECA08A30-7680-4580-93AF-895BA355819B}" type="pres">
      <dgm:prSet presAssocID="{93BB1A35-91A6-4C1F-AEAE-E23F27C94F5F}" presName="Child" presStyleLbl="revTx" presStyleIdx="11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B2046-7D1E-4BC1-A94B-21CC87F64851}" type="pres">
      <dgm:prSet presAssocID="{D999EDF5-307A-4A15-9C07-B8AB17DA4244}" presName="childComposite" presStyleCnt="0">
        <dgm:presLayoutVars>
          <dgm:chMax val="0"/>
          <dgm:chPref val="0"/>
        </dgm:presLayoutVars>
      </dgm:prSet>
      <dgm:spPr/>
    </dgm:pt>
    <dgm:pt modelId="{BA962104-15CF-4062-ADE9-167CA039AC22}" type="pres">
      <dgm:prSet presAssocID="{D999EDF5-307A-4A15-9C07-B8AB17DA4244}" presName="ChildAccent" presStyleLbl="solidFgAcc1" presStyleIdx="10" presStyleCnt="25"/>
      <dgm:spPr/>
    </dgm:pt>
    <dgm:pt modelId="{005243C7-AB96-4D22-8602-6448AC4EE458}" type="pres">
      <dgm:prSet presAssocID="{D999EDF5-307A-4A15-9C07-B8AB17DA4244}" presName="Child" presStyleLbl="revTx" presStyleIdx="12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689D9-0468-4009-B112-12BF0BA68889}" type="pres">
      <dgm:prSet presAssocID="{1F9328B9-1BB4-41E7-9BA9-885FDDDDA67D}" presName="childComposite" presStyleCnt="0">
        <dgm:presLayoutVars>
          <dgm:chMax val="0"/>
          <dgm:chPref val="0"/>
        </dgm:presLayoutVars>
      </dgm:prSet>
      <dgm:spPr/>
    </dgm:pt>
    <dgm:pt modelId="{3833923D-5953-4619-BF82-AB2BF7D978B3}" type="pres">
      <dgm:prSet presAssocID="{1F9328B9-1BB4-41E7-9BA9-885FDDDDA67D}" presName="ChildAccent" presStyleLbl="solidFgAcc1" presStyleIdx="11" presStyleCnt="25"/>
      <dgm:spPr/>
    </dgm:pt>
    <dgm:pt modelId="{A7B70C92-CE6D-4BBC-A4A6-B1A0A7EC5473}" type="pres">
      <dgm:prSet presAssocID="{1F9328B9-1BB4-41E7-9BA9-885FDDDDA67D}" presName="Child" presStyleLbl="revTx" presStyleIdx="13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8FC41-52F1-44BE-B0DB-A59F7158D4BF}" type="pres">
      <dgm:prSet presAssocID="{E20135EE-1F08-423B-851E-D10DC48B2A27}" presName="childComposite" presStyleCnt="0">
        <dgm:presLayoutVars>
          <dgm:chMax val="0"/>
          <dgm:chPref val="0"/>
        </dgm:presLayoutVars>
      </dgm:prSet>
      <dgm:spPr/>
    </dgm:pt>
    <dgm:pt modelId="{EF108402-63CF-44D6-BF53-BBB8E2427A52}" type="pres">
      <dgm:prSet presAssocID="{E20135EE-1F08-423B-851E-D10DC48B2A27}" presName="ChildAccent" presStyleLbl="solidFgAcc1" presStyleIdx="12" presStyleCnt="25"/>
      <dgm:spPr/>
    </dgm:pt>
    <dgm:pt modelId="{31CF77EF-03E8-465F-B9B2-B29B854F6D24}" type="pres">
      <dgm:prSet presAssocID="{E20135EE-1F08-423B-851E-D10DC48B2A27}" presName="Child" presStyleLbl="revTx" presStyleIdx="14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600A-C3AA-4C63-B345-5A9C00ECF34B}" type="pres">
      <dgm:prSet presAssocID="{0D9B870F-E816-4571-BB15-4C44314CC3A2}" presName="childComposite" presStyleCnt="0">
        <dgm:presLayoutVars>
          <dgm:chMax val="0"/>
          <dgm:chPref val="0"/>
        </dgm:presLayoutVars>
      </dgm:prSet>
      <dgm:spPr/>
    </dgm:pt>
    <dgm:pt modelId="{2C1A4AFD-AF95-4E8D-BAF5-B7950FFC43EB}" type="pres">
      <dgm:prSet presAssocID="{0D9B870F-E816-4571-BB15-4C44314CC3A2}" presName="ChildAccent" presStyleLbl="solidFgAcc1" presStyleIdx="13" presStyleCnt="25"/>
      <dgm:spPr/>
    </dgm:pt>
    <dgm:pt modelId="{1AAB7F4A-A05D-483C-87C3-9442F9346C17}" type="pres">
      <dgm:prSet presAssocID="{0D9B870F-E816-4571-BB15-4C44314CC3A2}" presName="Child" presStyleLbl="revTx" presStyleIdx="15" presStyleCnt="28" custLinFactNeighborY="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15D9D-50CD-4DF3-B0EA-96BD38999991}" type="pres">
      <dgm:prSet presAssocID="{7113B9ED-E1E4-4B0D-B9A5-69DF9BC89090}" presName="childComposite" presStyleCnt="0">
        <dgm:presLayoutVars>
          <dgm:chMax val="0"/>
          <dgm:chPref val="0"/>
        </dgm:presLayoutVars>
      </dgm:prSet>
      <dgm:spPr/>
    </dgm:pt>
    <dgm:pt modelId="{90C97665-F585-4581-B911-B6BD969AC4C2}" type="pres">
      <dgm:prSet presAssocID="{7113B9ED-E1E4-4B0D-B9A5-69DF9BC89090}" presName="ChildAccent" presStyleLbl="solidFgAcc1" presStyleIdx="14" presStyleCnt="25"/>
      <dgm:spPr/>
    </dgm:pt>
    <dgm:pt modelId="{2500E905-B9D2-497D-B209-C4752BF294CE}" type="pres">
      <dgm:prSet presAssocID="{7113B9ED-E1E4-4B0D-B9A5-69DF9BC89090}" presName="Child" presStyleLbl="revTx" presStyleIdx="16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894D1-07C3-4392-B0C5-48DA2F221C6F}" type="pres">
      <dgm:prSet presAssocID="{E192C3FE-63AA-409B-A6FD-DBED19DBA967}" presName="childComposite" presStyleCnt="0">
        <dgm:presLayoutVars>
          <dgm:chMax val="0"/>
          <dgm:chPref val="0"/>
        </dgm:presLayoutVars>
      </dgm:prSet>
      <dgm:spPr/>
    </dgm:pt>
    <dgm:pt modelId="{D808F3AD-CB13-42BA-875F-2AE55179BA53}" type="pres">
      <dgm:prSet presAssocID="{E192C3FE-63AA-409B-A6FD-DBED19DBA967}" presName="ChildAccent" presStyleLbl="solidFgAcc1" presStyleIdx="15" presStyleCnt="25"/>
      <dgm:spPr/>
    </dgm:pt>
    <dgm:pt modelId="{77DB7D7E-F74D-4DAF-B9CF-246C66B24946}" type="pres">
      <dgm:prSet presAssocID="{E192C3FE-63AA-409B-A6FD-DBED19DBA967}" presName="Child" presStyleLbl="revTx" presStyleIdx="17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86EDF-49D6-45E7-A4EC-77DD713558A5}" type="pres">
      <dgm:prSet presAssocID="{92A456FF-0D82-4107-ADA1-C5D96329C924}" presName="childComposite" presStyleCnt="0">
        <dgm:presLayoutVars>
          <dgm:chMax val="0"/>
          <dgm:chPref val="0"/>
        </dgm:presLayoutVars>
      </dgm:prSet>
      <dgm:spPr/>
    </dgm:pt>
    <dgm:pt modelId="{17523F71-985F-4EE6-B25A-EF916AF93719}" type="pres">
      <dgm:prSet presAssocID="{92A456FF-0D82-4107-ADA1-C5D96329C924}" presName="ChildAccent" presStyleLbl="solidFgAcc1" presStyleIdx="16" presStyleCnt="25"/>
      <dgm:spPr/>
    </dgm:pt>
    <dgm:pt modelId="{B6380D9B-0826-4FD4-BEAF-7CDE4B482214}" type="pres">
      <dgm:prSet presAssocID="{92A456FF-0D82-4107-ADA1-C5D96329C924}" presName="Child" presStyleLbl="revTx" presStyleIdx="18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AF667-9B0C-4ED2-83DA-AE3262C6860C}" type="pres">
      <dgm:prSet presAssocID="{9B51225A-30C4-49B8-BBD4-DC646967EC72}" presName="childComposite" presStyleCnt="0">
        <dgm:presLayoutVars>
          <dgm:chMax val="0"/>
          <dgm:chPref val="0"/>
        </dgm:presLayoutVars>
      </dgm:prSet>
      <dgm:spPr/>
    </dgm:pt>
    <dgm:pt modelId="{512A831F-8715-4F0A-8A85-85F583A7959A}" type="pres">
      <dgm:prSet presAssocID="{9B51225A-30C4-49B8-BBD4-DC646967EC72}" presName="ChildAccent" presStyleLbl="solidFgAcc1" presStyleIdx="17" presStyleCnt="25"/>
      <dgm:spPr/>
    </dgm:pt>
    <dgm:pt modelId="{500B7F41-EAE8-4C07-BF3B-2EE305B50903}" type="pres">
      <dgm:prSet presAssocID="{9B51225A-30C4-49B8-BBD4-DC646967EC72}" presName="Child" presStyleLbl="revTx" presStyleIdx="19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34D9E-C6C4-4305-BC2E-968E262AAEFC}" type="pres">
      <dgm:prSet presAssocID="{DE685EE8-16A5-40FF-BF52-44CA4A2A328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F4222A5D-877D-4B4C-A2EA-ED822D3986EE}" type="pres">
      <dgm:prSet presAssocID="{DE685EE8-16A5-40FF-BF52-44CA4A2A3283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9AAA7F4D-9D88-42B6-B090-98C92CF03D72}" type="pres">
      <dgm:prSet presAssocID="{DE685EE8-16A5-40FF-BF52-44CA4A2A3283}" presName="ParentAccent" presStyleLbl="alignNode1" presStyleIdx="2" presStyleCnt="3"/>
      <dgm:spPr/>
      <dgm:t>
        <a:bodyPr/>
        <a:lstStyle/>
        <a:p>
          <a:endParaRPr lang="en-US"/>
        </a:p>
      </dgm:t>
    </dgm:pt>
    <dgm:pt modelId="{5D7B04D8-0D8A-430B-80E3-66C6E5EDC15E}" type="pres">
      <dgm:prSet presAssocID="{DE685EE8-16A5-40FF-BF52-44CA4A2A3283}" presName="ParentSmallAccent" presStyleLbl="fgAcc1" presStyleIdx="2" presStyleCnt="3"/>
      <dgm:spPr/>
      <dgm:t>
        <a:bodyPr/>
        <a:lstStyle/>
        <a:p>
          <a:endParaRPr lang="en-US"/>
        </a:p>
      </dgm:t>
    </dgm:pt>
    <dgm:pt modelId="{B0D23135-4C15-4F0B-A784-4C8C59858DA3}" type="pres">
      <dgm:prSet presAssocID="{DE685EE8-16A5-40FF-BF52-44CA4A2A3283}" presName="Parent" presStyleLbl="revTx" presStyleIdx="20" presStyleCnt="2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DDA99-6BEA-44EA-9B73-49AEEB6F2A9F}" type="pres">
      <dgm:prSet presAssocID="{DE685EE8-16A5-40FF-BF52-44CA4A2A328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72D1CA-A1C2-45EE-BFDA-52AC2915D332}" type="pres">
      <dgm:prSet presAssocID="{2670EAE5-DC04-42C8-88F0-5D41CD7A71B8}" presName="childComposite" presStyleCnt="0">
        <dgm:presLayoutVars>
          <dgm:chMax val="0"/>
          <dgm:chPref val="0"/>
        </dgm:presLayoutVars>
      </dgm:prSet>
      <dgm:spPr/>
    </dgm:pt>
    <dgm:pt modelId="{8DFBC0D8-86EF-42A9-AD5F-F4C7DAF594E8}" type="pres">
      <dgm:prSet presAssocID="{2670EAE5-DC04-42C8-88F0-5D41CD7A71B8}" presName="ChildAccent" presStyleLbl="solidFgAcc1" presStyleIdx="18" presStyleCnt="25"/>
      <dgm:spPr/>
    </dgm:pt>
    <dgm:pt modelId="{08703B27-A60D-4F63-803A-BB59E74DCE7D}" type="pres">
      <dgm:prSet presAssocID="{2670EAE5-DC04-42C8-88F0-5D41CD7A71B8}" presName="Child" presStyleLbl="revTx" presStyleIdx="21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8DF0F-E420-455F-A5B1-4BD4F00F2FE6}" type="pres">
      <dgm:prSet presAssocID="{B5C24B1B-A27B-435D-B5ED-8C393E2544A1}" presName="childComposite" presStyleCnt="0">
        <dgm:presLayoutVars>
          <dgm:chMax val="0"/>
          <dgm:chPref val="0"/>
        </dgm:presLayoutVars>
      </dgm:prSet>
      <dgm:spPr/>
    </dgm:pt>
    <dgm:pt modelId="{EAD1C393-43D8-4CEA-872C-7DE991E9BC4D}" type="pres">
      <dgm:prSet presAssocID="{B5C24B1B-A27B-435D-B5ED-8C393E2544A1}" presName="ChildAccent" presStyleLbl="solidFgAcc1" presStyleIdx="19" presStyleCnt="25"/>
      <dgm:spPr/>
    </dgm:pt>
    <dgm:pt modelId="{6B12155E-170D-4DBB-860F-9086FB1EF8A9}" type="pres">
      <dgm:prSet presAssocID="{B5C24B1B-A27B-435D-B5ED-8C393E2544A1}" presName="Child" presStyleLbl="revTx" presStyleIdx="22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D7E1F-B596-4CD7-A457-A063AE8BAF80}" type="pres">
      <dgm:prSet presAssocID="{6CBD55BD-729B-4494-9604-DA35423FB72B}" presName="childComposite" presStyleCnt="0">
        <dgm:presLayoutVars>
          <dgm:chMax val="0"/>
          <dgm:chPref val="0"/>
        </dgm:presLayoutVars>
      </dgm:prSet>
      <dgm:spPr/>
    </dgm:pt>
    <dgm:pt modelId="{2355C39F-2EBE-4C7F-A187-A3C053ECB770}" type="pres">
      <dgm:prSet presAssocID="{6CBD55BD-729B-4494-9604-DA35423FB72B}" presName="ChildAccent" presStyleLbl="solidFgAcc1" presStyleIdx="20" presStyleCnt="25"/>
      <dgm:spPr/>
    </dgm:pt>
    <dgm:pt modelId="{DF32DCD2-F9AB-4EB6-9C3E-8F85A0233D17}" type="pres">
      <dgm:prSet presAssocID="{6CBD55BD-729B-4494-9604-DA35423FB72B}" presName="Child" presStyleLbl="revTx" presStyleIdx="23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E56C2-1B14-4086-8111-E714FC9ECA0E}" type="pres">
      <dgm:prSet presAssocID="{FB79C697-DCEC-4C65-BDE5-32FA8EA7774D}" presName="childComposite" presStyleCnt="0">
        <dgm:presLayoutVars>
          <dgm:chMax val="0"/>
          <dgm:chPref val="0"/>
        </dgm:presLayoutVars>
      </dgm:prSet>
      <dgm:spPr/>
    </dgm:pt>
    <dgm:pt modelId="{1EE3F05D-5EAD-454C-AA69-0409E0BA3B1E}" type="pres">
      <dgm:prSet presAssocID="{FB79C697-DCEC-4C65-BDE5-32FA8EA7774D}" presName="ChildAccent" presStyleLbl="solidFgAcc1" presStyleIdx="21" presStyleCnt="25"/>
      <dgm:spPr/>
    </dgm:pt>
    <dgm:pt modelId="{A0119907-246F-4E46-B474-F7EBD66FF55A}" type="pres">
      <dgm:prSet presAssocID="{FB79C697-DCEC-4C65-BDE5-32FA8EA7774D}" presName="Child" presStyleLbl="revTx" presStyleIdx="24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A9F54-24EF-42CE-B4EA-E18C97D41B74}" type="pres">
      <dgm:prSet presAssocID="{F799E998-E538-4E54-86E9-F74A4978E75B}" presName="childComposite" presStyleCnt="0">
        <dgm:presLayoutVars>
          <dgm:chMax val="0"/>
          <dgm:chPref val="0"/>
        </dgm:presLayoutVars>
      </dgm:prSet>
      <dgm:spPr/>
    </dgm:pt>
    <dgm:pt modelId="{BDDB508D-DD66-4CB3-9A97-2157B3F2CBEF}" type="pres">
      <dgm:prSet presAssocID="{F799E998-E538-4E54-86E9-F74A4978E75B}" presName="ChildAccent" presStyleLbl="solidFgAcc1" presStyleIdx="22" presStyleCnt="25"/>
      <dgm:spPr/>
    </dgm:pt>
    <dgm:pt modelId="{97D2B076-AB9F-42F5-A501-D625BB338432}" type="pres">
      <dgm:prSet presAssocID="{F799E998-E538-4E54-86E9-F74A4978E75B}" presName="Child" presStyleLbl="revTx" presStyleIdx="25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A0DCF-9BCF-4AB0-AD12-345670ADE5C8}" type="pres">
      <dgm:prSet presAssocID="{9530E894-A329-41E2-9DD4-D1B7FECA7110}" presName="childComposite" presStyleCnt="0">
        <dgm:presLayoutVars>
          <dgm:chMax val="0"/>
          <dgm:chPref val="0"/>
        </dgm:presLayoutVars>
      </dgm:prSet>
      <dgm:spPr/>
    </dgm:pt>
    <dgm:pt modelId="{84B3B056-FB92-4C13-8909-2430EEC6E665}" type="pres">
      <dgm:prSet presAssocID="{9530E894-A329-41E2-9DD4-D1B7FECA7110}" presName="ChildAccent" presStyleLbl="solidFgAcc1" presStyleIdx="23" presStyleCnt="25"/>
      <dgm:spPr/>
    </dgm:pt>
    <dgm:pt modelId="{4841B357-0E25-424D-BE86-C66EF4285B1D}" type="pres">
      <dgm:prSet presAssocID="{9530E894-A329-41E2-9DD4-D1B7FECA7110}" presName="Child" presStyleLbl="revTx" presStyleIdx="26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5EB3B-B80A-4AE1-9892-6A2A1F011926}" type="pres">
      <dgm:prSet presAssocID="{4FC06869-375A-441F-968E-6755A57D4617}" presName="childComposite" presStyleCnt="0">
        <dgm:presLayoutVars>
          <dgm:chMax val="0"/>
          <dgm:chPref val="0"/>
        </dgm:presLayoutVars>
      </dgm:prSet>
      <dgm:spPr/>
    </dgm:pt>
    <dgm:pt modelId="{816EADD8-B4D0-4FD6-AEBE-B43C7BF0C885}" type="pres">
      <dgm:prSet presAssocID="{4FC06869-375A-441F-968E-6755A57D4617}" presName="ChildAccent" presStyleLbl="solidFgAcc1" presStyleIdx="24" presStyleCnt="25"/>
      <dgm:spPr/>
    </dgm:pt>
    <dgm:pt modelId="{51C743F0-4031-4A45-93DA-A0AB7B2379BD}" type="pres">
      <dgm:prSet presAssocID="{4FC06869-375A-441F-968E-6755A57D4617}" presName="Child" presStyleLbl="revTx" presStyleIdx="27" presStyleCnt="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4FA6B-C124-45B0-9F3E-FB40B68F73AC}" type="presOf" srcId="{FFDD5DE4-B3D4-49AF-973D-CEAF74513F08}" destId="{4E554A15-192B-4798-A5C4-5822875D73BF}" srcOrd="0" destOrd="0" presId="urn:microsoft.com/office/officeart/2008/layout/SquareAccentList"/>
    <dgm:cxn modelId="{D20DF019-6E1B-4E9C-8E23-83C32D44699B}" type="presOf" srcId="{E20135EE-1F08-423B-851E-D10DC48B2A27}" destId="{31CF77EF-03E8-465F-B9B2-B29B854F6D24}" srcOrd="0" destOrd="0" presId="urn:microsoft.com/office/officeart/2008/layout/SquareAccentList"/>
    <dgm:cxn modelId="{70ACD63E-75F2-43A2-8E2E-7D36A25417B7}" srcId="{3409A782-3703-4ECB-AE21-5F105C008E83}" destId="{1BA0D7B9-F67C-4C4B-A74F-727A09DA4344}" srcOrd="0" destOrd="0" parTransId="{F3B72330-C460-4C21-80B4-5099294CD5BE}" sibTransId="{347120DE-B7F4-4617-A0FD-F4AEDDC735AA}"/>
    <dgm:cxn modelId="{8C95C94F-5A6A-434D-A4ED-238A8C051208}" type="presOf" srcId="{E192C3FE-63AA-409B-A6FD-DBED19DBA967}" destId="{77DB7D7E-F74D-4DAF-B9CF-246C66B24946}" srcOrd="0" destOrd="0" presId="urn:microsoft.com/office/officeart/2008/layout/SquareAccentList"/>
    <dgm:cxn modelId="{D84B5B1D-3D26-4E1D-82D3-273600A43002}" type="presOf" srcId="{202F0FE8-4BCF-4380-9D95-AF17D6992AE4}" destId="{E0E4C874-3FF8-475A-96FF-6B59603FD04B}" srcOrd="0" destOrd="0" presId="urn:microsoft.com/office/officeart/2008/layout/SquareAccentList"/>
    <dgm:cxn modelId="{DA5C8F0B-1BBE-4AB3-810A-ECE81417CC29}" srcId="{FFDD5DE4-B3D4-49AF-973D-CEAF74513F08}" destId="{E192C3FE-63AA-409B-A6FD-DBED19DBA967}" srcOrd="7" destOrd="0" parTransId="{BE793517-F30C-4360-90D3-B612101D1338}" sibTransId="{19A75BCE-EFCA-4F28-BA16-821D8F762434}"/>
    <dgm:cxn modelId="{D0ED8C9E-DA4E-450D-99E0-21504960CBA7}" srcId="{1BA0D7B9-F67C-4C4B-A74F-727A09DA4344}" destId="{4D55879F-9946-45C5-8FD4-7FF89EBA1096}" srcOrd="0" destOrd="0" parTransId="{70CBEDC8-CBD4-448D-B451-D54A0F8D5DB3}" sibTransId="{D1061B2B-B163-480A-B715-83DFE1A7C9EE}"/>
    <dgm:cxn modelId="{2D2029A8-6AE2-4137-A359-A6220FD32868}" type="presOf" srcId="{0D9B870F-E816-4571-BB15-4C44314CC3A2}" destId="{1AAB7F4A-A05D-483C-87C3-9442F9346C17}" srcOrd="0" destOrd="0" presId="urn:microsoft.com/office/officeart/2008/layout/SquareAccentList"/>
    <dgm:cxn modelId="{56F0DF53-6720-4B77-B918-A01130C0B6C9}" type="presOf" srcId="{FB79C697-DCEC-4C65-BDE5-32FA8EA7774D}" destId="{A0119907-246F-4E46-B474-F7EBD66FF55A}" srcOrd="0" destOrd="0" presId="urn:microsoft.com/office/officeart/2008/layout/SquareAccentList"/>
    <dgm:cxn modelId="{57E64E19-A892-417F-B948-C07F8D018C2C}" type="presOf" srcId="{DAA3F6B5-3E6F-4CA6-AD7A-39C5A48D0B18}" destId="{3E93F742-CAE4-4563-A299-64E864163B64}" srcOrd="0" destOrd="0" presId="urn:microsoft.com/office/officeart/2008/layout/SquareAccentList"/>
    <dgm:cxn modelId="{4B8B3694-3AFC-4E44-9E5A-EDB4B8106AD8}" type="presOf" srcId="{2670EAE5-DC04-42C8-88F0-5D41CD7A71B8}" destId="{08703B27-A60D-4F63-803A-BB59E74DCE7D}" srcOrd="0" destOrd="0" presId="urn:microsoft.com/office/officeart/2008/layout/SquareAccentList"/>
    <dgm:cxn modelId="{2CF28911-BEB8-4C86-9008-862922EA2F61}" type="presOf" srcId="{D8A39F32-2BAD-450B-BAF2-193DCA57B436}" destId="{0CB2F375-869E-4092-854F-0CB84A6EA576}" srcOrd="0" destOrd="0" presId="urn:microsoft.com/office/officeart/2008/layout/SquareAccentList"/>
    <dgm:cxn modelId="{38AE62B1-6707-4B0A-A4C8-B44F508F6C93}" srcId="{FFDD5DE4-B3D4-49AF-973D-CEAF74513F08}" destId="{92A456FF-0D82-4107-ADA1-C5D96329C924}" srcOrd="8" destOrd="0" parTransId="{75F3174A-6D71-498B-BE22-08902C53619E}" sibTransId="{C25EA93F-B06A-4D3A-9C68-FDB1FE03DE46}"/>
    <dgm:cxn modelId="{14FA242E-3CEF-4C05-8480-4DA1241020AB}" type="presOf" srcId="{DE685EE8-16A5-40FF-BF52-44CA4A2A3283}" destId="{B0D23135-4C15-4F0B-A784-4C8C59858DA3}" srcOrd="0" destOrd="0" presId="urn:microsoft.com/office/officeart/2008/layout/SquareAccentList"/>
    <dgm:cxn modelId="{BFFC1E9A-E554-4CAD-8A2B-9455BD207F9D}" type="presOf" srcId="{7113B9ED-E1E4-4B0D-B9A5-69DF9BC89090}" destId="{2500E905-B9D2-497D-B209-C4752BF294CE}" srcOrd="0" destOrd="0" presId="urn:microsoft.com/office/officeart/2008/layout/SquareAccentList"/>
    <dgm:cxn modelId="{AA0678F6-A61C-49C9-B135-F9A4392C5699}" srcId="{1BA0D7B9-F67C-4C4B-A74F-727A09DA4344}" destId="{7C0F1AC3-6230-4EE4-B073-9A9446A7527C}" srcOrd="4" destOrd="0" parTransId="{2FF89698-F98F-4673-A781-FDF57435D31E}" sibTransId="{A2F8A9EC-F033-431C-B8B2-E4AADC572A87}"/>
    <dgm:cxn modelId="{07846B20-6C3F-4FE1-A199-BD7D6912CD74}" type="presOf" srcId="{6CBD55BD-729B-4494-9604-DA35423FB72B}" destId="{DF32DCD2-F9AB-4EB6-9C3E-8F85A0233D17}" srcOrd="0" destOrd="0" presId="urn:microsoft.com/office/officeart/2008/layout/SquareAccentList"/>
    <dgm:cxn modelId="{CCE18DB5-B024-464A-BCC3-7A936E3602AE}" srcId="{1BA0D7B9-F67C-4C4B-A74F-727A09DA4344}" destId="{D83F5B4B-6C97-4E99-81EF-763CE8BA3539}" srcOrd="5" destOrd="0" parTransId="{3D80FA3D-0B26-47D0-835F-BCC687951438}" sibTransId="{08117130-C985-4096-9CB2-F155A07000D7}"/>
    <dgm:cxn modelId="{8C0EEC01-4553-49F6-96D5-1F367C40440B}" type="presOf" srcId="{4D55879F-9946-45C5-8FD4-7FF89EBA1096}" destId="{9D1917A7-8E43-4A98-989B-ECB4A6E5D7A5}" srcOrd="0" destOrd="0" presId="urn:microsoft.com/office/officeart/2008/layout/SquareAccentList"/>
    <dgm:cxn modelId="{31172521-0A21-44EA-98C2-D115E3228A44}" srcId="{FFDD5DE4-B3D4-49AF-973D-CEAF74513F08}" destId="{7113B9ED-E1E4-4B0D-B9A5-69DF9BC89090}" srcOrd="6" destOrd="0" parTransId="{AB91C0D2-5314-4A73-B15E-7E3C66B42847}" sibTransId="{2858ECE2-2AB0-4304-9522-C59B8C27D8F0}"/>
    <dgm:cxn modelId="{BE50821C-A544-4141-919A-CF89BB4246F8}" type="presOf" srcId="{D999EDF5-307A-4A15-9C07-B8AB17DA4244}" destId="{005243C7-AB96-4D22-8602-6448AC4EE458}" srcOrd="0" destOrd="0" presId="urn:microsoft.com/office/officeart/2008/layout/SquareAccentList"/>
    <dgm:cxn modelId="{4F10EAAF-DB31-483A-8A1D-A44409EB0AED}" srcId="{FFDD5DE4-B3D4-49AF-973D-CEAF74513F08}" destId="{4EE2A2A7-6CB0-4B2D-B0C4-8AEDA002B60D}" srcOrd="0" destOrd="0" parTransId="{5C31CFB4-718E-4B2E-B70C-BBA6ABA2B128}" sibTransId="{294832E4-3FF6-4331-AEEA-52FF64964EA6}"/>
    <dgm:cxn modelId="{70E51349-00F3-4F70-BDCE-75F5DD480F5B}" type="presOf" srcId="{7C0F1AC3-6230-4EE4-B073-9A9446A7527C}" destId="{3C360799-5920-4E0E-A087-6424C3E494F7}" srcOrd="0" destOrd="0" presId="urn:microsoft.com/office/officeart/2008/layout/SquareAccentList"/>
    <dgm:cxn modelId="{E9C81B34-6C22-4C6F-A513-8A0E7A09B803}" srcId="{3409A782-3703-4ECB-AE21-5F105C008E83}" destId="{DE685EE8-16A5-40FF-BF52-44CA4A2A3283}" srcOrd="2" destOrd="0" parTransId="{B2779C93-AFBE-4637-96B7-48576244074B}" sibTransId="{E1275A86-3462-4E95-843D-7B19B81441F4}"/>
    <dgm:cxn modelId="{416D261C-F09F-4BCB-BF66-6A3639AD4557}" srcId="{1BA0D7B9-F67C-4C4B-A74F-727A09DA4344}" destId="{DAA3F6B5-3E6F-4CA6-AD7A-39C5A48D0B18}" srcOrd="3" destOrd="0" parTransId="{FEDB2187-6660-4F11-9BE2-F3710AD2B925}" sibTransId="{9B227C73-4EAE-4E7E-92A4-C322AA951CF6}"/>
    <dgm:cxn modelId="{8877D197-C969-46B4-98DC-DB9468E4D90A}" type="presOf" srcId="{F799E998-E538-4E54-86E9-F74A4978E75B}" destId="{97D2B076-AB9F-42F5-A501-D625BB338432}" srcOrd="0" destOrd="0" presId="urn:microsoft.com/office/officeart/2008/layout/SquareAccentList"/>
    <dgm:cxn modelId="{1480C8DE-C069-4A26-ABA7-C209CA862A30}" type="presOf" srcId="{93BB1A35-91A6-4C1F-AEAE-E23F27C94F5F}" destId="{ECA08A30-7680-4580-93AF-895BA355819B}" srcOrd="0" destOrd="0" presId="urn:microsoft.com/office/officeart/2008/layout/SquareAccentList"/>
    <dgm:cxn modelId="{2EBBC6FC-1017-4096-89FB-ACB8251DC2DF}" srcId="{DE685EE8-16A5-40FF-BF52-44CA4A2A3283}" destId="{FB79C697-DCEC-4C65-BDE5-32FA8EA7774D}" srcOrd="3" destOrd="0" parTransId="{B509C946-CE4E-46A2-B2AD-E8D3489F4251}" sibTransId="{AAD62878-28C4-4E14-910A-172D8FBD81BC}"/>
    <dgm:cxn modelId="{CF0A57BB-64DC-453A-85ED-E9B84C6C9DE1}" type="presOf" srcId="{9530E894-A329-41E2-9DD4-D1B7FECA7110}" destId="{4841B357-0E25-424D-BE86-C66EF4285B1D}" srcOrd="0" destOrd="0" presId="urn:microsoft.com/office/officeart/2008/layout/SquareAccentList"/>
    <dgm:cxn modelId="{984D6C8E-6AEF-4B58-A6EC-B4CADD24CC46}" srcId="{FFDD5DE4-B3D4-49AF-973D-CEAF74513F08}" destId="{1F9328B9-1BB4-41E7-9BA9-885FDDDDA67D}" srcOrd="3" destOrd="0" parTransId="{D022F2ED-6A51-4725-A105-C0BE16A85D1E}" sibTransId="{4BEDE85B-6157-4B31-940B-B8D6F129C52D}"/>
    <dgm:cxn modelId="{6D29FCCF-EC67-43E8-85E4-B51CB0849D27}" srcId="{1BA0D7B9-F67C-4C4B-A74F-727A09DA4344}" destId="{DA900D0E-2638-4E74-804D-FA4B99410A8F}" srcOrd="6" destOrd="0" parTransId="{F281BC3B-E7EC-442D-BE22-83237E8D2EEB}" sibTransId="{5876D618-F37B-436C-BB3E-732397613A8F}"/>
    <dgm:cxn modelId="{9B08EAB5-84D5-4C92-899B-2EE08A5735C5}" srcId="{1BA0D7B9-F67C-4C4B-A74F-727A09DA4344}" destId="{9C4328F8-8A84-493C-8AEF-F85ECACA1DD8}" srcOrd="1" destOrd="0" parTransId="{B4CF7AAE-CA8E-4C19-9F2A-4D284D318BCC}" sibTransId="{9CBE378B-ED02-4474-A72E-1E908682218B}"/>
    <dgm:cxn modelId="{9B2819E3-9BC5-43CC-B78C-AA9EA92FE0F8}" srcId="{DE685EE8-16A5-40FF-BF52-44CA4A2A3283}" destId="{B5C24B1B-A27B-435D-B5ED-8C393E2544A1}" srcOrd="1" destOrd="0" parTransId="{53FEF6E9-45E4-4C1B-901F-16132FE776CB}" sibTransId="{E6724508-A11E-4708-AB96-A8A6CABD31A4}"/>
    <dgm:cxn modelId="{1A4F07E7-D623-40C7-A473-8C10C8BCE452}" srcId="{1BA0D7B9-F67C-4C4B-A74F-727A09DA4344}" destId="{D8A39F32-2BAD-450B-BAF2-193DCA57B436}" srcOrd="2" destOrd="0" parTransId="{E45094B6-F7ED-40B7-87BA-63351B538ED2}" sibTransId="{79418917-23B1-4CFB-99BF-3DC069AF1A60}"/>
    <dgm:cxn modelId="{6D37D9F8-CFF3-4370-AE20-553A4A890898}" srcId="{FFDD5DE4-B3D4-49AF-973D-CEAF74513F08}" destId="{0D9B870F-E816-4571-BB15-4C44314CC3A2}" srcOrd="5" destOrd="0" parTransId="{A236C6E7-A0A8-49F8-BFE2-C36C8BEC4BCF}" sibTransId="{5A9B375D-7325-4551-A6B6-6AA4FF81AB49}"/>
    <dgm:cxn modelId="{2C16A655-E7FB-4A55-8A6E-D02971E19B6F}" type="presOf" srcId="{B5C24B1B-A27B-435D-B5ED-8C393E2544A1}" destId="{6B12155E-170D-4DBB-860F-9086FB1EF8A9}" srcOrd="0" destOrd="0" presId="urn:microsoft.com/office/officeart/2008/layout/SquareAccentList"/>
    <dgm:cxn modelId="{5C48BA20-AAC5-4B50-B6FB-709B013D8CFA}" type="presOf" srcId="{1BA0D7B9-F67C-4C4B-A74F-727A09DA4344}" destId="{C8C03654-D48A-4481-BA74-0C874A41A02F}" srcOrd="0" destOrd="0" presId="urn:microsoft.com/office/officeart/2008/layout/SquareAccentList"/>
    <dgm:cxn modelId="{78EAF772-1EA8-45E6-87C9-53F421C51AF3}" srcId="{DE685EE8-16A5-40FF-BF52-44CA4A2A3283}" destId="{4FC06869-375A-441F-968E-6755A57D4617}" srcOrd="6" destOrd="0" parTransId="{11953E39-A9BE-4D9D-8983-D5E6D5058620}" sibTransId="{F19295A8-2DC3-4A85-A7DA-F03C16AAC09F}"/>
    <dgm:cxn modelId="{B3C99FD6-00C0-4B59-A5F0-1419DE143303}" type="presOf" srcId="{3409A782-3703-4ECB-AE21-5F105C008E83}" destId="{13C12309-2957-49EA-AC6F-759734E539DD}" srcOrd="0" destOrd="0" presId="urn:microsoft.com/office/officeart/2008/layout/SquareAccentList"/>
    <dgm:cxn modelId="{A3BA6F96-DDAF-4FCF-9D44-6FAD1642A05C}" srcId="{1BA0D7B9-F67C-4C4B-A74F-727A09DA4344}" destId="{202F0FE8-4BCF-4380-9D95-AF17D6992AE4}" srcOrd="7" destOrd="0" parTransId="{590558A7-7BDD-416D-802E-38DCB441B3F5}" sibTransId="{24590A64-6F58-434C-A5FB-16F4BF0D6297}"/>
    <dgm:cxn modelId="{557A2987-C5A4-4343-829C-4F3965ABE494}" type="presOf" srcId="{4EE2A2A7-6CB0-4B2D-B0C4-8AEDA002B60D}" destId="{E0148A20-26F8-4A98-AF59-1523744A632E}" srcOrd="0" destOrd="0" presId="urn:microsoft.com/office/officeart/2008/layout/SquareAccentList"/>
    <dgm:cxn modelId="{85EF970D-5DAE-4FF6-B0E1-9060DC3348F5}" srcId="{FFDD5DE4-B3D4-49AF-973D-CEAF74513F08}" destId="{E20135EE-1F08-423B-851E-D10DC48B2A27}" srcOrd="4" destOrd="0" parTransId="{CF04B257-2DCB-454F-B366-70EF327B211B}" sibTransId="{F94E5627-BEDE-4EA5-BA3C-A6D95C446630}"/>
    <dgm:cxn modelId="{0E08F232-9434-432E-99D5-BC8BEA32C03E}" type="presOf" srcId="{DA900D0E-2638-4E74-804D-FA4B99410A8F}" destId="{5D50A331-9107-4976-ABAD-0A1212BBBD46}" srcOrd="0" destOrd="0" presId="urn:microsoft.com/office/officeart/2008/layout/SquareAccentList"/>
    <dgm:cxn modelId="{9E01185C-9627-425C-84AB-2E65DD873EE5}" srcId="{FFDD5DE4-B3D4-49AF-973D-CEAF74513F08}" destId="{93BB1A35-91A6-4C1F-AEAE-E23F27C94F5F}" srcOrd="1" destOrd="0" parTransId="{8F97D6CD-F24B-48A3-9359-D8A463B12D39}" sibTransId="{77A5A58D-85FB-4879-9B45-6787B3B7877A}"/>
    <dgm:cxn modelId="{3D308AB6-C0CF-42C7-9AD5-97D7B992BC6A}" type="presOf" srcId="{1F9328B9-1BB4-41E7-9BA9-885FDDDDA67D}" destId="{A7B70C92-CE6D-4BBC-A4A6-B1A0A7EC5473}" srcOrd="0" destOrd="0" presId="urn:microsoft.com/office/officeart/2008/layout/SquareAccentList"/>
    <dgm:cxn modelId="{B092DEAB-8E63-4964-B2E5-95178695E7FE}" srcId="{FFDD5DE4-B3D4-49AF-973D-CEAF74513F08}" destId="{D999EDF5-307A-4A15-9C07-B8AB17DA4244}" srcOrd="2" destOrd="0" parTransId="{C7E00B58-B08A-421D-B5D3-4920C44D3690}" sibTransId="{66437DD7-A241-4D41-83B1-2B80DC0A612B}"/>
    <dgm:cxn modelId="{C1B9C826-BB8F-4100-9D6C-A37C69435B13}" srcId="{DE685EE8-16A5-40FF-BF52-44CA4A2A3283}" destId="{F799E998-E538-4E54-86E9-F74A4978E75B}" srcOrd="4" destOrd="0" parTransId="{204DC08D-40F7-4664-A5CF-CD7E097589BC}" sibTransId="{71297D05-2E70-4F8C-8CCA-DC652B61DE0B}"/>
    <dgm:cxn modelId="{962C6803-2186-4CAA-B079-0280B6FE124D}" srcId="{3409A782-3703-4ECB-AE21-5F105C008E83}" destId="{FFDD5DE4-B3D4-49AF-973D-CEAF74513F08}" srcOrd="1" destOrd="0" parTransId="{5AEC00FC-1CDA-4200-A55E-3059F2DA877E}" sibTransId="{DBDAA677-0CFB-4591-9020-19A6381D9BFD}"/>
    <dgm:cxn modelId="{AA3F4E5F-E37D-4037-81A8-6D54551686D4}" srcId="{DE685EE8-16A5-40FF-BF52-44CA4A2A3283}" destId="{6CBD55BD-729B-4494-9604-DA35423FB72B}" srcOrd="2" destOrd="0" parTransId="{3A82E296-053B-44F3-9916-CD015A34E15E}" sibTransId="{7D78B522-8250-4C66-8BD2-C7EC865F70C9}"/>
    <dgm:cxn modelId="{5E97087B-FF83-42E1-94F0-F7D779202837}" type="presOf" srcId="{9C4328F8-8A84-493C-8AEF-F85ECACA1DD8}" destId="{3E23B40C-B5CE-4C19-B5A4-D04FE5E0C51E}" srcOrd="0" destOrd="0" presId="urn:microsoft.com/office/officeart/2008/layout/SquareAccentList"/>
    <dgm:cxn modelId="{95594AB6-8F06-4622-9919-10AD3136381F}" srcId="{FFDD5DE4-B3D4-49AF-973D-CEAF74513F08}" destId="{9B51225A-30C4-49B8-BBD4-DC646967EC72}" srcOrd="9" destOrd="0" parTransId="{08FB4991-FC09-4A11-8421-BCBCCA9FA0F1}" sibTransId="{0518EBCE-7B8C-4426-AB1C-30DCFD4BB66A}"/>
    <dgm:cxn modelId="{EDAC31C5-A3CE-4F78-BEFC-A7A7864304F9}" type="presOf" srcId="{D83F5B4B-6C97-4E99-81EF-763CE8BA3539}" destId="{24DDE781-0CEB-4D32-A490-0B6F9DBB4A26}" srcOrd="0" destOrd="0" presId="urn:microsoft.com/office/officeart/2008/layout/SquareAccentList"/>
    <dgm:cxn modelId="{1DABAAA2-216D-4360-B0F4-63111FDBBA12}" srcId="{DE685EE8-16A5-40FF-BF52-44CA4A2A3283}" destId="{2670EAE5-DC04-42C8-88F0-5D41CD7A71B8}" srcOrd="0" destOrd="0" parTransId="{899AFCF2-5408-4B17-B584-35F2AE699CD1}" sibTransId="{C867DCEB-E7B3-4665-B1E9-D2E4F51BC4D7}"/>
    <dgm:cxn modelId="{CF85453F-AA05-4574-9B8B-B40971A8A0AC}" type="presOf" srcId="{92A456FF-0D82-4107-ADA1-C5D96329C924}" destId="{B6380D9B-0826-4FD4-BEAF-7CDE4B482214}" srcOrd="0" destOrd="0" presId="urn:microsoft.com/office/officeart/2008/layout/SquareAccentList"/>
    <dgm:cxn modelId="{7BA12EAE-C000-4A00-87B4-BF190348A3FD}" type="presOf" srcId="{4FC06869-375A-441F-968E-6755A57D4617}" destId="{51C743F0-4031-4A45-93DA-A0AB7B2379BD}" srcOrd="0" destOrd="0" presId="urn:microsoft.com/office/officeart/2008/layout/SquareAccentList"/>
    <dgm:cxn modelId="{496A1317-4D63-48E8-B59D-CAC6C997676A}" type="presOf" srcId="{9B51225A-30C4-49B8-BBD4-DC646967EC72}" destId="{500B7F41-EAE8-4C07-BF3B-2EE305B50903}" srcOrd="0" destOrd="0" presId="urn:microsoft.com/office/officeart/2008/layout/SquareAccentList"/>
    <dgm:cxn modelId="{A97BAC0D-EDF0-44A0-8F6D-EEDF6A346EC7}" srcId="{DE685EE8-16A5-40FF-BF52-44CA4A2A3283}" destId="{9530E894-A329-41E2-9DD4-D1B7FECA7110}" srcOrd="5" destOrd="0" parTransId="{6A5E124C-2DC1-4BDD-900A-3CE595DDD804}" sibTransId="{74C27E32-A715-4F0A-A482-80758F927646}"/>
    <dgm:cxn modelId="{1504BEDF-D0E2-4159-8A34-9008A4290671}" type="presParOf" srcId="{13C12309-2957-49EA-AC6F-759734E539DD}" destId="{1E57C649-DD22-4350-86CF-CDD086A532E6}" srcOrd="0" destOrd="0" presId="urn:microsoft.com/office/officeart/2008/layout/SquareAccentList"/>
    <dgm:cxn modelId="{8B29593B-374E-4CD5-8E5E-9C39E6FDEA11}" type="presParOf" srcId="{1E57C649-DD22-4350-86CF-CDD086A532E6}" destId="{E2280639-3BB7-4554-A638-048CF294C5C9}" srcOrd="0" destOrd="0" presId="urn:microsoft.com/office/officeart/2008/layout/SquareAccentList"/>
    <dgm:cxn modelId="{CD8910D8-AC2F-4AF1-9DE3-5E92C6D6A85A}" type="presParOf" srcId="{E2280639-3BB7-4554-A638-048CF294C5C9}" destId="{767DF190-D081-4A59-8385-95067B26292D}" srcOrd="0" destOrd="0" presId="urn:microsoft.com/office/officeart/2008/layout/SquareAccentList"/>
    <dgm:cxn modelId="{B08F3283-7EB0-4A75-A50C-69BF786D28CC}" type="presParOf" srcId="{E2280639-3BB7-4554-A638-048CF294C5C9}" destId="{F92C82F2-0420-4F1B-977C-F71346F88C15}" srcOrd="1" destOrd="0" presId="urn:microsoft.com/office/officeart/2008/layout/SquareAccentList"/>
    <dgm:cxn modelId="{DB9DD3EA-0BC0-4A57-8ACC-82AA3C27A09D}" type="presParOf" srcId="{E2280639-3BB7-4554-A638-048CF294C5C9}" destId="{C8C03654-D48A-4481-BA74-0C874A41A02F}" srcOrd="2" destOrd="0" presId="urn:microsoft.com/office/officeart/2008/layout/SquareAccentList"/>
    <dgm:cxn modelId="{717BF3C6-0CB7-4C17-B3E0-32048CF2EDB9}" type="presParOf" srcId="{1E57C649-DD22-4350-86CF-CDD086A532E6}" destId="{90D992E0-3D15-4C3B-B4B0-ABD0B81D3343}" srcOrd="1" destOrd="0" presId="urn:microsoft.com/office/officeart/2008/layout/SquareAccentList"/>
    <dgm:cxn modelId="{D10D322F-A9C9-4151-8BA0-878CA22AE65A}" type="presParOf" srcId="{90D992E0-3D15-4C3B-B4B0-ABD0B81D3343}" destId="{B1F19AAD-D7F0-42B7-975B-BCEEBD26E428}" srcOrd="0" destOrd="0" presId="urn:microsoft.com/office/officeart/2008/layout/SquareAccentList"/>
    <dgm:cxn modelId="{AC2239B3-4A81-4CBD-81DD-DDB179D7283E}" type="presParOf" srcId="{B1F19AAD-D7F0-42B7-975B-BCEEBD26E428}" destId="{EB10A270-2F25-4FA0-B2FB-B2C56D78583B}" srcOrd="0" destOrd="0" presId="urn:microsoft.com/office/officeart/2008/layout/SquareAccentList"/>
    <dgm:cxn modelId="{576E4481-EAA0-437F-BDF0-30611938479E}" type="presParOf" srcId="{B1F19AAD-D7F0-42B7-975B-BCEEBD26E428}" destId="{9D1917A7-8E43-4A98-989B-ECB4A6E5D7A5}" srcOrd="1" destOrd="0" presId="urn:microsoft.com/office/officeart/2008/layout/SquareAccentList"/>
    <dgm:cxn modelId="{BAF97B1D-0B26-4573-8C53-84C2B5668A24}" type="presParOf" srcId="{90D992E0-3D15-4C3B-B4B0-ABD0B81D3343}" destId="{B6AD18BB-57E0-4AB1-973D-8F77FBB800B8}" srcOrd="1" destOrd="0" presId="urn:microsoft.com/office/officeart/2008/layout/SquareAccentList"/>
    <dgm:cxn modelId="{FD78D09C-A9CF-4CF5-A648-04DD05A500DC}" type="presParOf" srcId="{B6AD18BB-57E0-4AB1-973D-8F77FBB800B8}" destId="{0DEC8B10-6150-4B73-8F06-E97D8B2D833C}" srcOrd="0" destOrd="0" presId="urn:microsoft.com/office/officeart/2008/layout/SquareAccentList"/>
    <dgm:cxn modelId="{EED912BE-AE68-419A-9D69-19B3FF277F2B}" type="presParOf" srcId="{B6AD18BB-57E0-4AB1-973D-8F77FBB800B8}" destId="{3E23B40C-B5CE-4C19-B5A4-D04FE5E0C51E}" srcOrd="1" destOrd="0" presId="urn:microsoft.com/office/officeart/2008/layout/SquareAccentList"/>
    <dgm:cxn modelId="{4F35D5A5-CD15-4947-9A09-7FDA73608913}" type="presParOf" srcId="{90D992E0-3D15-4C3B-B4B0-ABD0B81D3343}" destId="{9172170E-1C06-4526-A674-25C917C6C4E1}" srcOrd="2" destOrd="0" presId="urn:microsoft.com/office/officeart/2008/layout/SquareAccentList"/>
    <dgm:cxn modelId="{A01B3221-F113-43AF-B3D3-D2E38177B9B6}" type="presParOf" srcId="{9172170E-1C06-4526-A674-25C917C6C4E1}" destId="{3CD9F22B-3FE1-46CE-98B1-B11742A1FFBB}" srcOrd="0" destOrd="0" presId="urn:microsoft.com/office/officeart/2008/layout/SquareAccentList"/>
    <dgm:cxn modelId="{541AAC2D-CDE1-4299-A119-970AEE53A96A}" type="presParOf" srcId="{9172170E-1C06-4526-A674-25C917C6C4E1}" destId="{0CB2F375-869E-4092-854F-0CB84A6EA576}" srcOrd="1" destOrd="0" presId="urn:microsoft.com/office/officeart/2008/layout/SquareAccentList"/>
    <dgm:cxn modelId="{124F73AE-7F7D-47BF-B052-62DCB2384EE2}" type="presParOf" srcId="{90D992E0-3D15-4C3B-B4B0-ABD0B81D3343}" destId="{22C121CF-CF0E-409A-830B-0607866C9254}" srcOrd="3" destOrd="0" presId="urn:microsoft.com/office/officeart/2008/layout/SquareAccentList"/>
    <dgm:cxn modelId="{B79420B9-A8BB-4053-8129-3763DB28D0C3}" type="presParOf" srcId="{22C121CF-CF0E-409A-830B-0607866C9254}" destId="{0DA3251A-4493-4797-9FF2-6A08BA5CC3AD}" srcOrd="0" destOrd="0" presId="urn:microsoft.com/office/officeart/2008/layout/SquareAccentList"/>
    <dgm:cxn modelId="{C6C51487-CE48-4946-82B8-90E31A709AFA}" type="presParOf" srcId="{22C121CF-CF0E-409A-830B-0607866C9254}" destId="{3E93F742-CAE4-4563-A299-64E864163B64}" srcOrd="1" destOrd="0" presId="urn:microsoft.com/office/officeart/2008/layout/SquareAccentList"/>
    <dgm:cxn modelId="{1311D401-47C2-4A48-8E4B-5E696F3CC745}" type="presParOf" srcId="{90D992E0-3D15-4C3B-B4B0-ABD0B81D3343}" destId="{3357A3BA-3E36-47F1-B2AF-306D82487778}" srcOrd="4" destOrd="0" presId="urn:microsoft.com/office/officeart/2008/layout/SquareAccentList"/>
    <dgm:cxn modelId="{9FFD3355-E5F2-4358-81D0-1D88FBD9B09C}" type="presParOf" srcId="{3357A3BA-3E36-47F1-B2AF-306D82487778}" destId="{1138E328-6830-41AB-8103-DCF665B674B4}" srcOrd="0" destOrd="0" presId="urn:microsoft.com/office/officeart/2008/layout/SquareAccentList"/>
    <dgm:cxn modelId="{2B625FF5-62BD-4FAC-888A-8D47D084BED9}" type="presParOf" srcId="{3357A3BA-3E36-47F1-B2AF-306D82487778}" destId="{3C360799-5920-4E0E-A087-6424C3E494F7}" srcOrd="1" destOrd="0" presId="urn:microsoft.com/office/officeart/2008/layout/SquareAccentList"/>
    <dgm:cxn modelId="{AEEAC770-2390-40E2-9F84-6828AC164D20}" type="presParOf" srcId="{90D992E0-3D15-4C3B-B4B0-ABD0B81D3343}" destId="{D49A9C71-DF81-43E2-9597-A256628F5288}" srcOrd="5" destOrd="0" presId="urn:microsoft.com/office/officeart/2008/layout/SquareAccentList"/>
    <dgm:cxn modelId="{20D78E93-1D43-40EC-BA39-354047D5BCFB}" type="presParOf" srcId="{D49A9C71-DF81-43E2-9597-A256628F5288}" destId="{0888343B-3DC4-4EBE-B725-68E732CDE557}" srcOrd="0" destOrd="0" presId="urn:microsoft.com/office/officeart/2008/layout/SquareAccentList"/>
    <dgm:cxn modelId="{9357CB58-B5C4-4AFB-8E80-C8A83147574E}" type="presParOf" srcId="{D49A9C71-DF81-43E2-9597-A256628F5288}" destId="{24DDE781-0CEB-4D32-A490-0B6F9DBB4A26}" srcOrd="1" destOrd="0" presId="urn:microsoft.com/office/officeart/2008/layout/SquareAccentList"/>
    <dgm:cxn modelId="{62ECB9CF-E748-472C-8889-00AFFDBB4738}" type="presParOf" srcId="{90D992E0-3D15-4C3B-B4B0-ABD0B81D3343}" destId="{72A43FE1-2F83-4055-A3C2-331D80F908CF}" srcOrd="6" destOrd="0" presId="urn:microsoft.com/office/officeart/2008/layout/SquareAccentList"/>
    <dgm:cxn modelId="{BEB3560C-A922-41CA-AD96-BE16729DA895}" type="presParOf" srcId="{72A43FE1-2F83-4055-A3C2-331D80F908CF}" destId="{04B0CD7F-3743-464E-AFAE-609AED218A4F}" srcOrd="0" destOrd="0" presId="urn:microsoft.com/office/officeart/2008/layout/SquareAccentList"/>
    <dgm:cxn modelId="{61E16D84-BE84-434C-9BFB-A3EC3E212EE0}" type="presParOf" srcId="{72A43FE1-2F83-4055-A3C2-331D80F908CF}" destId="{5D50A331-9107-4976-ABAD-0A1212BBBD46}" srcOrd="1" destOrd="0" presId="urn:microsoft.com/office/officeart/2008/layout/SquareAccentList"/>
    <dgm:cxn modelId="{EA491546-E64A-415C-A063-70EC08B0EE05}" type="presParOf" srcId="{90D992E0-3D15-4C3B-B4B0-ABD0B81D3343}" destId="{B48937D2-F0DD-4513-9532-3FB1023F8D18}" srcOrd="7" destOrd="0" presId="urn:microsoft.com/office/officeart/2008/layout/SquareAccentList"/>
    <dgm:cxn modelId="{438AAFBA-6435-4694-A0F4-E817FBF0E878}" type="presParOf" srcId="{B48937D2-F0DD-4513-9532-3FB1023F8D18}" destId="{36656EF1-2374-4B06-8460-13166A527D75}" srcOrd="0" destOrd="0" presId="urn:microsoft.com/office/officeart/2008/layout/SquareAccentList"/>
    <dgm:cxn modelId="{04ADF7C8-8E11-4AA7-88A4-56245870C80F}" type="presParOf" srcId="{B48937D2-F0DD-4513-9532-3FB1023F8D18}" destId="{E0E4C874-3FF8-475A-96FF-6B59603FD04B}" srcOrd="1" destOrd="0" presId="urn:microsoft.com/office/officeart/2008/layout/SquareAccentList"/>
    <dgm:cxn modelId="{D40DFA1D-7096-4907-8AFF-505C08A1D0D9}" type="presParOf" srcId="{13C12309-2957-49EA-AC6F-759734E539DD}" destId="{EF64DC73-F982-49A6-89F0-E3454994D1E6}" srcOrd="1" destOrd="0" presId="urn:microsoft.com/office/officeart/2008/layout/SquareAccentList"/>
    <dgm:cxn modelId="{F61711F1-B519-4038-94FF-B4DB57B1EAC1}" type="presParOf" srcId="{EF64DC73-F982-49A6-89F0-E3454994D1E6}" destId="{903930DA-A824-4E99-A904-1A01ACF29C5E}" srcOrd="0" destOrd="0" presId="urn:microsoft.com/office/officeart/2008/layout/SquareAccentList"/>
    <dgm:cxn modelId="{744FB085-7BFA-4C22-BCF0-9F3CAA2D483C}" type="presParOf" srcId="{903930DA-A824-4E99-A904-1A01ACF29C5E}" destId="{8CCF8E0C-E9F4-4E2F-93AD-E738FFC6EE97}" srcOrd="0" destOrd="0" presId="urn:microsoft.com/office/officeart/2008/layout/SquareAccentList"/>
    <dgm:cxn modelId="{473E5A34-0B08-4690-96B1-DD7E7FA22B76}" type="presParOf" srcId="{903930DA-A824-4E99-A904-1A01ACF29C5E}" destId="{ED2B3C4A-B307-4E38-8D62-D4DA0AFF7FF4}" srcOrd="1" destOrd="0" presId="urn:microsoft.com/office/officeart/2008/layout/SquareAccentList"/>
    <dgm:cxn modelId="{C2C3A9E1-13A4-4135-8B49-56F0C5A144F2}" type="presParOf" srcId="{903930DA-A824-4E99-A904-1A01ACF29C5E}" destId="{4E554A15-192B-4798-A5C4-5822875D73BF}" srcOrd="2" destOrd="0" presId="urn:microsoft.com/office/officeart/2008/layout/SquareAccentList"/>
    <dgm:cxn modelId="{3E2C2DE9-0610-402C-A452-DA6AC595FDD8}" type="presParOf" srcId="{EF64DC73-F982-49A6-89F0-E3454994D1E6}" destId="{9F187F8E-BB83-495D-998F-8BC98F1A2E4D}" srcOrd="1" destOrd="0" presId="urn:microsoft.com/office/officeart/2008/layout/SquareAccentList"/>
    <dgm:cxn modelId="{A54530F6-CD43-49E0-B4AF-4262733CA6B1}" type="presParOf" srcId="{9F187F8E-BB83-495D-998F-8BC98F1A2E4D}" destId="{14BE5099-7D42-47C5-BDD4-1F946D948C4A}" srcOrd="0" destOrd="0" presId="urn:microsoft.com/office/officeart/2008/layout/SquareAccentList"/>
    <dgm:cxn modelId="{4A60416B-5829-4C4A-AFA2-80A43F91F97B}" type="presParOf" srcId="{14BE5099-7D42-47C5-BDD4-1F946D948C4A}" destId="{A3466B80-14B9-4A1D-8217-3BA67D10F8C8}" srcOrd="0" destOrd="0" presId="urn:microsoft.com/office/officeart/2008/layout/SquareAccentList"/>
    <dgm:cxn modelId="{C6B00341-2BBD-4281-9332-55610D81DBA7}" type="presParOf" srcId="{14BE5099-7D42-47C5-BDD4-1F946D948C4A}" destId="{E0148A20-26F8-4A98-AF59-1523744A632E}" srcOrd="1" destOrd="0" presId="urn:microsoft.com/office/officeart/2008/layout/SquareAccentList"/>
    <dgm:cxn modelId="{8D4F12C4-DEA6-4FF7-ADCD-83B88A0FC593}" type="presParOf" srcId="{9F187F8E-BB83-495D-998F-8BC98F1A2E4D}" destId="{D722D60F-C625-4C83-8E62-1BD224D24C5C}" srcOrd="1" destOrd="0" presId="urn:microsoft.com/office/officeart/2008/layout/SquareAccentList"/>
    <dgm:cxn modelId="{043B54DD-CF6E-4556-B38F-8037F950EE30}" type="presParOf" srcId="{D722D60F-C625-4C83-8E62-1BD224D24C5C}" destId="{3B6576FB-081F-461A-8B76-BF886F23FA4D}" srcOrd="0" destOrd="0" presId="urn:microsoft.com/office/officeart/2008/layout/SquareAccentList"/>
    <dgm:cxn modelId="{05ABDD59-B73E-4A18-B50D-9E4D17529A35}" type="presParOf" srcId="{D722D60F-C625-4C83-8E62-1BD224D24C5C}" destId="{ECA08A30-7680-4580-93AF-895BA355819B}" srcOrd="1" destOrd="0" presId="urn:microsoft.com/office/officeart/2008/layout/SquareAccentList"/>
    <dgm:cxn modelId="{983A9D1B-5879-409B-9B39-AC2DD634EB4E}" type="presParOf" srcId="{9F187F8E-BB83-495D-998F-8BC98F1A2E4D}" destId="{C93B2046-7D1E-4BC1-A94B-21CC87F64851}" srcOrd="2" destOrd="0" presId="urn:microsoft.com/office/officeart/2008/layout/SquareAccentList"/>
    <dgm:cxn modelId="{0E279904-E300-41E2-A84C-108D56114BB8}" type="presParOf" srcId="{C93B2046-7D1E-4BC1-A94B-21CC87F64851}" destId="{BA962104-15CF-4062-ADE9-167CA039AC22}" srcOrd="0" destOrd="0" presId="urn:microsoft.com/office/officeart/2008/layout/SquareAccentList"/>
    <dgm:cxn modelId="{383AAFE6-E23D-4CB8-873D-943F69048BB0}" type="presParOf" srcId="{C93B2046-7D1E-4BC1-A94B-21CC87F64851}" destId="{005243C7-AB96-4D22-8602-6448AC4EE458}" srcOrd="1" destOrd="0" presId="urn:microsoft.com/office/officeart/2008/layout/SquareAccentList"/>
    <dgm:cxn modelId="{C31D6E05-6AD7-4708-9761-CFBEF8D8122D}" type="presParOf" srcId="{9F187F8E-BB83-495D-998F-8BC98F1A2E4D}" destId="{B96689D9-0468-4009-B112-12BF0BA68889}" srcOrd="3" destOrd="0" presId="urn:microsoft.com/office/officeart/2008/layout/SquareAccentList"/>
    <dgm:cxn modelId="{F32A461A-42E5-4DF5-9C27-D3092492C0BA}" type="presParOf" srcId="{B96689D9-0468-4009-B112-12BF0BA68889}" destId="{3833923D-5953-4619-BF82-AB2BF7D978B3}" srcOrd="0" destOrd="0" presId="urn:microsoft.com/office/officeart/2008/layout/SquareAccentList"/>
    <dgm:cxn modelId="{45595FD3-B08D-4A8B-BDF4-9C938B1A9AFB}" type="presParOf" srcId="{B96689D9-0468-4009-B112-12BF0BA68889}" destId="{A7B70C92-CE6D-4BBC-A4A6-B1A0A7EC5473}" srcOrd="1" destOrd="0" presId="urn:microsoft.com/office/officeart/2008/layout/SquareAccentList"/>
    <dgm:cxn modelId="{F516CD04-D908-4240-A8FC-82B7C12DCD5A}" type="presParOf" srcId="{9F187F8E-BB83-495D-998F-8BC98F1A2E4D}" destId="{9E78FC41-52F1-44BE-B0DB-A59F7158D4BF}" srcOrd="4" destOrd="0" presId="urn:microsoft.com/office/officeart/2008/layout/SquareAccentList"/>
    <dgm:cxn modelId="{70F9CD16-179D-436B-B25C-5CACEFF6ADA5}" type="presParOf" srcId="{9E78FC41-52F1-44BE-B0DB-A59F7158D4BF}" destId="{EF108402-63CF-44D6-BF53-BBB8E2427A52}" srcOrd="0" destOrd="0" presId="urn:microsoft.com/office/officeart/2008/layout/SquareAccentList"/>
    <dgm:cxn modelId="{2AFE5B6E-7E87-4C83-8ED6-31A1E3296FC7}" type="presParOf" srcId="{9E78FC41-52F1-44BE-B0DB-A59F7158D4BF}" destId="{31CF77EF-03E8-465F-B9B2-B29B854F6D24}" srcOrd="1" destOrd="0" presId="urn:microsoft.com/office/officeart/2008/layout/SquareAccentList"/>
    <dgm:cxn modelId="{11E036F2-97F5-4F4E-9775-09CA861C375F}" type="presParOf" srcId="{9F187F8E-BB83-495D-998F-8BC98F1A2E4D}" destId="{82B3600A-C3AA-4C63-B345-5A9C00ECF34B}" srcOrd="5" destOrd="0" presId="urn:microsoft.com/office/officeart/2008/layout/SquareAccentList"/>
    <dgm:cxn modelId="{2CA887C0-8380-483E-99E4-E193581937BF}" type="presParOf" srcId="{82B3600A-C3AA-4C63-B345-5A9C00ECF34B}" destId="{2C1A4AFD-AF95-4E8D-BAF5-B7950FFC43EB}" srcOrd="0" destOrd="0" presId="urn:microsoft.com/office/officeart/2008/layout/SquareAccentList"/>
    <dgm:cxn modelId="{F4B4118C-544E-4CCE-AA4B-45EA7AC7D33D}" type="presParOf" srcId="{82B3600A-C3AA-4C63-B345-5A9C00ECF34B}" destId="{1AAB7F4A-A05D-483C-87C3-9442F9346C17}" srcOrd="1" destOrd="0" presId="urn:microsoft.com/office/officeart/2008/layout/SquareAccentList"/>
    <dgm:cxn modelId="{F3CD9234-0AEE-4444-9A51-ECDAC6087C78}" type="presParOf" srcId="{9F187F8E-BB83-495D-998F-8BC98F1A2E4D}" destId="{AA615D9D-50CD-4DF3-B0EA-96BD38999991}" srcOrd="6" destOrd="0" presId="urn:microsoft.com/office/officeart/2008/layout/SquareAccentList"/>
    <dgm:cxn modelId="{A18DA4A7-3889-4328-885D-3E1961AA8AAA}" type="presParOf" srcId="{AA615D9D-50CD-4DF3-B0EA-96BD38999991}" destId="{90C97665-F585-4581-B911-B6BD969AC4C2}" srcOrd="0" destOrd="0" presId="urn:microsoft.com/office/officeart/2008/layout/SquareAccentList"/>
    <dgm:cxn modelId="{10BB240F-59C2-4676-A96C-297DC8572012}" type="presParOf" srcId="{AA615D9D-50CD-4DF3-B0EA-96BD38999991}" destId="{2500E905-B9D2-497D-B209-C4752BF294CE}" srcOrd="1" destOrd="0" presId="urn:microsoft.com/office/officeart/2008/layout/SquareAccentList"/>
    <dgm:cxn modelId="{31DAAE79-A84E-4690-8AEE-9981F43358F2}" type="presParOf" srcId="{9F187F8E-BB83-495D-998F-8BC98F1A2E4D}" destId="{282894D1-07C3-4392-B0C5-48DA2F221C6F}" srcOrd="7" destOrd="0" presId="urn:microsoft.com/office/officeart/2008/layout/SquareAccentList"/>
    <dgm:cxn modelId="{EB911744-BA1F-4BA2-A156-02BBFF8D1B46}" type="presParOf" srcId="{282894D1-07C3-4392-B0C5-48DA2F221C6F}" destId="{D808F3AD-CB13-42BA-875F-2AE55179BA53}" srcOrd="0" destOrd="0" presId="urn:microsoft.com/office/officeart/2008/layout/SquareAccentList"/>
    <dgm:cxn modelId="{FCCDD1E4-EDEE-4970-9D00-B53085389174}" type="presParOf" srcId="{282894D1-07C3-4392-B0C5-48DA2F221C6F}" destId="{77DB7D7E-F74D-4DAF-B9CF-246C66B24946}" srcOrd="1" destOrd="0" presId="urn:microsoft.com/office/officeart/2008/layout/SquareAccentList"/>
    <dgm:cxn modelId="{D49639BC-FEAB-471A-88C3-63C553E41534}" type="presParOf" srcId="{9F187F8E-BB83-495D-998F-8BC98F1A2E4D}" destId="{A0886EDF-49D6-45E7-A4EC-77DD713558A5}" srcOrd="8" destOrd="0" presId="urn:microsoft.com/office/officeart/2008/layout/SquareAccentList"/>
    <dgm:cxn modelId="{9D7DBB2F-25E1-4490-8426-5D98E208EA02}" type="presParOf" srcId="{A0886EDF-49D6-45E7-A4EC-77DD713558A5}" destId="{17523F71-985F-4EE6-B25A-EF916AF93719}" srcOrd="0" destOrd="0" presId="urn:microsoft.com/office/officeart/2008/layout/SquareAccentList"/>
    <dgm:cxn modelId="{C68C87E4-985F-433D-95EA-0ABC375565AC}" type="presParOf" srcId="{A0886EDF-49D6-45E7-A4EC-77DD713558A5}" destId="{B6380D9B-0826-4FD4-BEAF-7CDE4B482214}" srcOrd="1" destOrd="0" presId="urn:microsoft.com/office/officeart/2008/layout/SquareAccentList"/>
    <dgm:cxn modelId="{B9AE6A17-76CF-486D-A5B2-45B95A52B114}" type="presParOf" srcId="{9F187F8E-BB83-495D-998F-8BC98F1A2E4D}" destId="{685AF667-9B0C-4ED2-83DA-AE3262C6860C}" srcOrd="9" destOrd="0" presId="urn:microsoft.com/office/officeart/2008/layout/SquareAccentList"/>
    <dgm:cxn modelId="{A6EB0410-9B4F-4BA3-BB1A-5FD9A0982D62}" type="presParOf" srcId="{685AF667-9B0C-4ED2-83DA-AE3262C6860C}" destId="{512A831F-8715-4F0A-8A85-85F583A7959A}" srcOrd="0" destOrd="0" presId="urn:microsoft.com/office/officeart/2008/layout/SquareAccentList"/>
    <dgm:cxn modelId="{CCBBB0CB-9BE6-4D33-B6D2-5705F4F309EB}" type="presParOf" srcId="{685AF667-9B0C-4ED2-83DA-AE3262C6860C}" destId="{500B7F41-EAE8-4C07-BF3B-2EE305B50903}" srcOrd="1" destOrd="0" presId="urn:microsoft.com/office/officeart/2008/layout/SquareAccentList"/>
    <dgm:cxn modelId="{E6B16320-2902-4EBB-BAAC-F3082DDD8684}" type="presParOf" srcId="{13C12309-2957-49EA-AC6F-759734E539DD}" destId="{BA034D9E-C6C4-4305-BC2E-968E262AAEFC}" srcOrd="2" destOrd="0" presId="urn:microsoft.com/office/officeart/2008/layout/SquareAccentList"/>
    <dgm:cxn modelId="{2471A2A5-5AE4-4D4B-A2E8-7EAAC73A6A3D}" type="presParOf" srcId="{BA034D9E-C6C4-4305-BC2E-968E262AAEFC}" destId="{F4222A5D-877D-4B4C-A2EA-ED822D3986EE}" srcOrd="0" destOrd="0" presId="urn:microsoft.com/office/officeart/2008/layout/SquareAccentList"/>
    <dgm:cxn modelId="{5DE38650-9AAF-41B3-A9B2-1404F453DA78}" type="presParOf" srcId="{F4222A5D-877D-4B4C-A2EA-ED822D3986EE}" destId="{9AAA7F4D-9D88-42B6-B090-98C92CF03D72}" srcOrd="0" destOrd="0" presId="urn:microsoft.com/office/officeart/2008/layout/SquareAccentList"/>
    <dgm:cxn modelId="{B2E11BBC-4982-44D4-96E4-510A01D850B3}" type="presParOf" srcId="{F4222A5D-877D-4B4C-A2EA-ED822D3986EE}" destId="{5D7B04D8-0D8A-430B-80E3-66C6E5EDC15E}" srcOrd="1" destOrd="0" presId="urn:microsoft.com/office/officeart/2008/layout/SquareAccentList"/>
    <dgm:cxn modelId="{10C4D9DE-DD55-416A-823A-431E947B0E91}" type="presParOf" srcId="{F4222A5D-877D-4B4C-A2EA-ED822D3986EE}" destId="{B0D23135-4C15-4F0B-A784-4C8C59858DA3}" srcOrd="2" destOrd="0" presId="urn:microsoft.com/office/officeart/2008/layout/SquareAccentList"/>
    <dgm:cxn modelId="{D7BAE05E-3BFA-4543-9229-35982EC7525B}" type="presParOf" srcId="{BA034D9E-C6C4-4305-BC2E-968E262AAEFC}" destId="{715DDA99-6BEA-44EA-9B73-49AEEB6F2A9F}" srcOrd="1" destOrd="0" presId="urn:microsoft.com/office/officeart/2008/layout/SquareAccentList"/>
    <dgm:cxn modelId="{1D5A7092-7074-479D-9BD1-8EC4838F05CE}" type="presParOf" srcId="{715DDA99-6BEA-44EA-9B73-49AEEB6F2A9F}" destId="{9572D1CA-A1C2-45EE-BFDA-52AC2915D332}" srcOrd="0" destOrd="0" presId="urn:microsoft.com/office/officeart/2008/layout/SquareAccentList"/>
    <dgm:cxn modelId="{9C8CC603-F257-4B8D-AB5A-FAAE227D8ABB}" type="presParOf" srcId="{9572D1CA-A1C2-45EE-BFDA-52AC2915D332}" destId="{8DFBC0D8-86EF-42A9-AD5F-F4C7DAF594E8}" srcOrd="0" destOrd="0" presId="urn:microsoft.com/office/officeart/2008/layout/SquareAccentList"/>
    <dgm:cxn modelId="{5EF1DEEF-97BB-4DBD-B66D-D506E82CDBA2}" type="presParOf" srcId="{9572D1CA-A1C2-45EE-BFDA-52AC2915D332}" destId="{08703B27-A60D-4F63-803A-BB59E74DCE7D}" srcOrd="1" destOrd="0" presId="urn:microsoft.com/office/officeart/2008/layout/SquareAccentList"/>
    <dgm:cxn modelId="{1A69A5A9-9169-4E19-BEE8-D546B583A661}" type="presParOf" srcId="{715DDA99-6BEA-44EA-9B73-49AEEB6F2A9F}" destId="{B4E8DF0F-E420-455F-A5B1-4BD4F00F2FE6}" srcOrd="1" destOrd="0" presId="urn:microsoft.com/office/officeart/2008/layout/SquareAccentList"/>
    <dgm:cxn modelId="{0E43123F-8516-4F71-9703-4D2632D85BD9}" type="presParOf" srcId="{B4E8DF0F-E420-455F-A5B1-4BD4F00F2FE6}" destId="{EAD1C393-43D8-4CEA-872C-7DE991E9BC4D}" srcOrd="0" destOrd="0" presId="urn:microsoft.com/office/officeart/2008/layout/SquareAccentList"/>
    <dgm:cxn modelId="{D21B7B31-80D6-43A6-A8C8-26FCC281E115}" type="presParOf" srcId="{B4E8DF0F-E420-455F-A5B1-4BD4F00F2FE6}" destId="{6B12155E-170D-4DBB-860F-9086FB1EF8A9}" srcOrd="1" destOrd="0" presId="urn:microsoft.com/office/officeart/2008/layout/SquareAccentList"/>
    <dgm:cxn modelId="{90719B3F-B15B-4478-A4D2-D3A6683B8F44}" type="presParOf" srcId="{715DDA99-6BEA-44EA-9B73-49AEEB6F2A9F}" destId="{E00D7E1F-B596-4CD7-A457-A063AE8BAF80}" srcOrd="2" destOrd="0" presId="urn:microsoft.com/office/officeart/2008/layout/SquareAccentList"/>
    <dgm:cxn modelId="{6ED1A75D-9081-4303-99C1-20961C666E32}" type="presParOf" srcId="{E00D7E1F-B596-4CD7-A457-A063AE8BAF80}" destId="{2355C39F-2EBE-4C7F-A187-A3C053ECB770}" srcOrd="0" destOrd="0" presId="urn:microsoft.com/office/officeart/2008/layout/SquareAccentList"/>
    <dgm:cxn modelId="{45D6D0E9-9A43-4B35-B72E-5892C7EAF963}" type="presParOf" srcId="{E00D7E1F-B596-4CD7-A457-A063AE8BAF80}" destId="{DF32DCD2-F9AB-4EB6-9C3E-8F85A0233D17}" srcOrd="1" destOrd="0" presId="urn:microsoft.com/office/officeart/2008/layout/SquareAccentList"/>
    <dgm:cxn modelId="{EC8E1807-2888-4B2A-AD6C-5BDDDF330E76}" type="presParOf" srcId="{715DDA99-6BEA-44EA-9B73-49AEEB6F2A9F}" destId="{197E56C2-1B14-4086-8111-E714FC9ECA0E}" srcOrd="3" destOrd="0" presId="urn:microsoft.com/office/officeart/2008/layout/SquareAccentList"/>
    <dgm:cxn modelId="{2252CD1D-6BD7-48D3-A5AA-27588794E42A}" type="presParOf" srcId="{197E56C2-1B14-4086-8111-E714FC9ECA0E}" destId="{1EE3F05D-5EAD-454C-AA69-0409E0BA3B1E}" srcOrd="0" destOrd="0" presId="urn:microsoft.com/office/officeart/2008/layout/SquareAccentList"/>
    <dgm:cxn modelId="{E4F8DE4C-FA03-42C3-AA8D-AF02077F1C0F}" type="presParOf" srcId="{197E56C2-1B14-4086-8111-E714FC9ECA0E}" destId="{A0119907-246F-4E46-B474-F7EBD66FF55A}" srcOrd="1" destOrd="0" presId="urn:microsoft.com/office/officeart/2008/layout/SquareAccentList"/>
    <dgm:cxn modelId="{BAE56EE0-5CFA-423A-9D89-E5FEE9E3AC6D}" type="presParOf" srcId="{715DDA99-6BEA-44EA-9B73-49AEEB6F2A9F}" destId="{0A3A9F54-24EF-42CE-B4EA-E18C97D41B74}" srcOrd="4" destOrd="0" presId="urn:microsoft.com/office/officeart/2008/layout/SquareAccentList"/>
    <dgm:cxn modelId="{51EFBD9D-B34B-4A56-AEF9-6332A65835CC}" type="presParOf" srcId="{0A3A9F54-24EF-42CE-B4EA-E18C97D41B74}" destId="{BDDB508D-DD66-4CB3-9A97-2157B3F2CBEF}" srcOrd="0" destOrd="0" presId="urn:microsoft.com/office/officeart/2008/layout/SquareAccentList"/>
    <dgm:cxn modelId="{CE8219C0-E791-4BF3-90B1-9BFF45E4F804}" type="presParOf" srcId="{0A3A9F54-24EF-42CE-B4EA-E18C97D41B74}" destId="{97D2B076-AB9F-42F5-A501-D625BB338432}" srcOrd="1" destOrd="0" presId="urn:microsoft.com/office/officeart/2008/layout/SquareAccentList"/>
    <dgm:cxn modelId="{65E299C9-F9FD-4328-9EAF-D567B77B6B36}" type="presParOf" srcId="{715DDA99-6BEA-44EA-9B73-49AEEB6F2A9F}" destId="{CECA0DCF-9BCF-4AB0-AD12-345670ADE5C8}" srcOrd="5" destOrd="0" presId="urn:microsoft.com/office/officeart/2008/layout/SquareAccentList"/>
    <dgm:cxn modelId="{8C7B85C4-5FF5-484F-9319-BA199209F15C}" type="presParOf" srcId="{CECA0DCF-9BCF-4AB0-AD12-345670ADE5C8}" destId="{84B3B056-FB92-4C13-8909-2430EEC6E665}" srcOrd="0" destOrd="0" presId="urn:microsoft.com/office/officeart/2008/layout/SquareAccentList"/>
    <dgm:cxn modelId="{0BDCC185-274C-4029-A788-C79B1DF12E66}" type="presParOf" srcId="{CECA0DCF-9BCF-4AB0-AD12-345670ADE5C8}" destId="{4841B357-0E25-424D-BE86-C66EF4285B1D}" srcOrd="1" destOrd="0" presId="urn:microsoft.com/office/officeart/2008/layout/SquareAccentList"/>
    <dgm:cxn modelId="{FFB1B8E5-E273-4D2E-91C0-F7D77F847708}" type="presParOf" srcId="{715DDA99-6BEA-44EA-9B73-49AEEB6F2A9F}" destId="{33B5EB3B-B80A-4AE1-9892-6A2A1F011926}" srcOrd="6" destOrd="0" presId="urn:microsoft.com/office/officeart/2008/layout/SquareAccentList"/>
    <dgm:cxn modelId="{07203AA5-133F-4E0F-8010-F12F55312E8F}" type="presParOf" srcId="{33B5EB3B-B80A-4AE1-9892-6A2A1F011926}" destId="{816EADD8-B4D0-4FD6-AEBE-B43C7BF0C885}" srcOrd="0" destOrd="0" presId="urn:microsoft.com/office/officeart/2008/layout/SquareAccentList"/>
    <dgm:cxn modelId="{CD2126AF-64BD-4E80-95F5-F3F73710CF5C}" type="presParOf" srcId="{33B5EB3B-B80A-4AE1-9892-6A2A1F011926}" destId="{51C743F0-4031-4A45-93DA-A0AB7B2379B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9A782-3703-4ECB-AE21-5F105C008E83}" type="doc">
      <dgm:prSet loTypeId="urn:microsoft.com/office/officeart/2008/layout/Square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605B0EB-3BAF-4BA1-BA43-A04F3926E15D}">
      <dgm:prSet phldrT="[Text]" custT="1"/>
      <dgm:spPr/>
      <dgm:t>
        <a:bodyPr/>
        <a:lstStyle/>
        <a:p>
          <a:r>
            <a:rPr lang="en-US" sz="1800" b="1" dirty="0" smtClean="0"/>
            <a:t>Sewerage &amp; Drainage</a:t>
          </a:r>
          <a:endParaRPr lang="en-US" sz="1800" b="1" dirty="0"/>
        </a:p>
      </dgm:t>
    </dgm:pt>
    <dgm:pt modelId="{75212B1D-58DF-49DB-9F42-C9B66A5D13D1}" type="parTrans" cxnId="{ECB493A4-F0B9-473E-B63A-9292E5AAAF31}">
      <dgm:prSet/>
      <dgm:spPr/>
      <dgm:t>
        <a:bodyPr/>
        <a:lstStyle/>
        <a:p>
          <a:endParaRPr lang="en-US" sz="1200" b="1"/>
        </a:p>
      </dgm:t>
    </dgm:pt>
    <dgm:pt modelId="{AD16C2EF-5773-43F2-ABAD-82C4B65D2591}" type="sibTrans" cxnId="{ECB493A4-F0B9-473E-B63A-9292E5AAAF31}">
      <dgm:prSet/>
      <dgm:spPr/>
      <dgm:t>
        <a:bodyPr/>
        <a:lstStyle/>
        <a:p>
          <a:endParaRPr lang="en-US" sz="1200" b="1"/>
        </a:p>
      </dgm:t>
    </dgm:pt>
    <dgm:pt modelId="{8595D3E8-0A60-4B64-BFE0-4B11DFA0DFEA}">
      <dgm:prSet custT="1"/>
      <dgm:spPr/>
      <dgm:t>
        <a:bodyPr/>
        <a:lstStyle/>
        <a:p>
          <a:r>
            <a:rPr lang="en-US" sz="1200" b="1" dirty="0" err="1" smtClean="0"/>
            <a:t>Septage</a:t>
          </a:r>
          <a:r>
            <a:rPr lang="en-US" sz="1200" b="1" dirty="0" smtClean="0"/>
            <a:t> treatment</a:t>
          </a:r>
          <a:endParaRPr lang="en-US" sz="1200" b="1" dirty="0"/>
        </a:p>
      </dgm:t>
    </dgm:pt>
    <dgm:pt modelId="{F02BA414-4D1E-4F62-982A-55F0050762B3}" type="parTrans" cxnId="{BF38A88E-3BB9-4B4C-99D2-97AEC1A4E851}">
      <dgm:prSet/>
      <dgm:spPr/>
      <dgm:t>
        <a:bodyPr/>
        <a:lstStyle/>
        <a:p>
          <a:endParaRPr lang="en-US" sz="1200" b="1"/>
        </a:p>
      </dgm:t>
    </dgm:pt>
    <dgm:pt modelId="{02FEBD31-3DB1-41E9-B44A-79DACDF44581}" type="sibTrans" cxnId="{BF38A88E-3BB9-4B4C-99D2-97AEC1A4E851}">
      <dgm:prSet/>
      <dgm:spPr/>
      <dgm:t>
        <a:bodyPr/>
        <a:lstStyle/>
        <a:p>
          <a:endParaRPr lang="en-US" sz="1200" b="1"/>
        </a:p>
      </dgm:t>
    </dgm:pt>
    <dgm:pt modelId="{DE685EE8-16A5-40FF-BF52-44CA4A2A3283}">
      <dgm:prSet phldrT="[Text]" custT="1"/>
      <dgm:spPr/>
      <dgm:t>
        <a:bodyPr/>
        <a:lstStyle/>
        <a:p>
          <a:r>
            <a:rPr lang="en-US" sz="1800" b="1" dirty="0" smtClean="0"/>
            <a:t>Solid Waste </a:t>
          </a:r>
          <a:endParaRPr lang="en-US" sz="1800" b="1" dirty="0"/>
        </a:p>
      </dgm:t>
    </dgm:pt>
    <dgm:pt modelId="{B2779C93-AFBE-4637-96B7-48576244074B}" type="parTrans" cxnId="{E9C81B34-6C22-4C6F-A513-8A0E7A09B803}">
      <dgm:prSet/>
      <dgm:spPr/>
      <dgm:t>
        <a:bodyPr/>
        <a:lstStyle/>
        <a:p>
          <a:endParaRPr lang="en-US" sz="1200" b="1"/>
        </a:p>
      </dgm:t>
    </dgm:pt>
    <dgm:pt modelId="{E1275A86-3462-4E95-843D-7B19B81441F4}" type="sibTrans" cxnId="{E9C81B34-6C22-4C6F-A513-8A0E7A09B803}">
      <dgm:prSet/>
      <dgm:spPr/>
      <dgm:t>
        <a:bodyPr/>
        <a:lstStyle/>
        <a:p>
          <a:endParaRPr lang="en-US" sz="1200" b="1"/>
        </a:p>
      </dgm:t>
    </dgm:pt>
    <dgm:pt modelId="{FFDD5DE4-B3D4-49AF-973D-CEAF74513F08}">
      <dgm:prSet custT="1"/>
      <dgm:spPr/>
      <dgm:t>
        <a:bodyPr/>
        <a:lstStyle/>
        <a:p>
          <a:r>
            <a:rPr lang="en-US" sz="1800" b="1" dirty="0" smtClean="0"/>
            <a:t>Water Supply</a:t>
          </a:r>
          <a:endParaRPr lang="en-US" sz="1800" b="1" dirty="0"/>
        </a:p>
      </dgm:t>
    </dgm:pt>
    <dgm:pt modelId="{5AEC00FC-1CDA-4200-A55E-3059F2DA877E}" type="parTrans" cxnId="{962C6803-2186-4CAA-B079-0280B6FE124D}">
      <dgm:prSet/>
      <dgm:spPr/>
      <dgm:t>
        <a:bodyPr/>
        <a:lstStyle/>
        <a:p>
          <a:endParaRPr lang="en-US" sz="1200" b="1"/>
        </a:p>
      </dgm:t>
    </dgm:pt>
    <dgm:pt modelId="{DBDAA677-0CFB-4591-9020-19A6381D9BFD}" type="sibTrans" cxnId="{962C6803-2186-4CAA-B079-0280B6FE124D}">
      <dgm:prSet/>
      <dgm:spPr/>
      <dgm:t>
        <a:bodyPr/>
        <a:lstStyle/>
        <a:p>
          <a:endParaRPr lang="en-US" sz="1200" b="1"/>
        </a:p>
      </dgm:t>
    </dgm:pt>
    <dgm:pt modelId="{2670EAE5-DC04-42C8-88F0-5D41CD7A71B8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Incentives for waste segregation at source</a:t>
          </a:r>
          <a:endParaRPr lang="en-US" sz="1200" b="1" dirty="0">
            <a:solidFill>
              <a:schemeClr val="tx1"/>
            </a:solidFill>
          </a:endParaRPr>
        </a:p>
      </dgm:t>
    </dgm:pt>
    <dgm:pt modelId="{899AFCF2-5408-4B17-B584-35F2AE699CD1}" type="parTrans" cxnId="{1DABAAA2-216D-4360-B0F4-63111FDBBA12}">
      <dgm:prSet/>
      <dgm:spPr/>
      <dgm:t>
        <a:bodyPr/>
        <a:lstStyle/>
        <a:p>
          <a:endParaRPr lang="en-US" sz="1200"/>
        </a:p>
      </dgm:t>
    </dgm:pt>
    <dgm:pt modelId="{C867DCEB-E7B3-4665-B1E9-D2E4F51BC4D7}" type="sibTrans" cxnId="{1DABAAA2-216D-4360-B0F4-63111FDBBA12}">
      <dgm:prSet/>
      <dgm:spPr/>
      <dgm:t>
        <a:bodyPr/>
        <a:lstStyle/>
        <a:p>
          <a:endParaRPr lang="en-US" sz="1200"/>
        </a:p>
      </dgm:t>
    </dgm:pt>
    <dgm:pt modelId="{46D50DC9-D2F0-4043-9CE0-65D0AFA80FE5}">
      <dgm:prSet phldrT="[Text]" custT="1"/>
      <dgm:spPr/>
      <dgm:t>
        <a:bodyPr/>
        <a:lstStyle/>
        <a:p>
          <a:r>
            <a:rPr lang="en-US" sz="1200" b="1" dirty="0" smtClean="0"/>
            <a:t>Proper pump-system design</a:t>
          </a:r>
          <a:endParaRPr lang="en-US" sz="1200" b="1" dirty="0"/>
        </a:p>
      </dgm:t>
    </dgm:pt>
    <dgm:pt modelId="{C0C7E75A-4AB1-470A-88DF-D1CC8A09C579}" type="parTrans" cxnId="{68CA5E94-FB1B-4C38-B12C-FFD7FA162CE7}">
      <dgm:prSet/>
      <dgm:spPr/>
      <dgm:t>
        <a:bodyPr/>
        <a:lstStyle/>
        <a:p>
          <a:endParaRPr lang="en-US" sz="1200"/>
        </a:p>
      </dgm:t>
    </dgm:pt>
    <dgm:pt modelId="{584907F8-997E-4AE6-BD42-D99B3695B738}" type="sibTrans" cxnId="{68CA5E94-FB1B-4C38-B12C-FFD7FA162CE7}">
      <dgm:prSet/>
      <dgm:spPr/>
      <dgm:t>
        <a:bodyPr/>
        <a:lstStyle/>
        <a:p>
          <a:endParaRPr lang="en-US" sz="1200"/>
        </a:p>
      </dgm:t>
    </dgm:pt>
    <dgm:pt modelId="{BBE1EF4D-C713-4024-B3F5-DAC7A4837E00}">
      <dgm:prSet custT="1"/>
      <dgm:spPr/>
      <dgm:t>
        <a:bodyPr/>
        <a:lstStyle/>
        <a:p>
          <a:r>
            <a:rPr lang="en-US" sz="1200" b="1" dirty="0" smtClean="0"/>
            <a:t>Power saver installation in pump house</a:t>
          </a:r>
          <a:endParaRPr lang="en-US" sz="1200" b="1" dirty="0"/>
        </a:p>
      </dgm:t>
    </dgm:pt>
    <dgm:pt modelId="{E0FDDDB4-09E1-4708-A7D5-29903877AF8E}" type="parTrans" cxnId="{1F0C4D7E-8165-4874-A424-2FB7878F5D3F}">
      <dgm:prSet/>
      <dgm:spPr/>
      <dgm:t>
        <a:bodyPr/>
        <a:lstStyle/>
        <a:p>
          <a:endParaRPr lang="en-US" sz="1200"/>
        </a:p>
      </dgm:t>
    </dgm:pt>
    <dgm:pt modelId="{1AF2C1B7-2667-4144-90AD-4DF25D40AAFB}" type="sibTrans" cxnId="{1F0C4D7E-8165-4874-A424-2FB7878F5D3F}">
      <dgm:prSet/>
      <dgm:spPr/>
      <dgm:t>
        <a:bodyPr/>
        <a:lstStyle/>
        <a:p>
          <a:endParaRPr lang="en-US" sz="1200"/>
        </a:p>
      </dgm:t>
    </dgm:pt>
    <dgm:pt modelId="{707BB7CE-DA38-46A6-A943-FE9E8C664519}">
      <dgm:prSet custT="1"/>
      <dgm:spPr/>
      <dgm:t>
        <a:bodyPr/>
        <a:lstStyle/>
        <a:p>
          <a:r>
            <a:rPr lang="en-US" sz="1200" b="1" dirty="0" smtClean="0"/>
            <a:t>Installation of variable speed drivers</a:t>
          </a:r>
          <a:endParaRPr lang="en-US" sz="1200" b="1" dirty="0"/>
        </a:p>
      </dgm:t>
    </dgm:pt>
    <dgm:pt modelId="{7C12679F-032B-423D-BA4B-909E8F43A4C7}" type="parTrans" cxnId="{ECD59539-8672-4EB1-B360-894257D30750}">
      <dgm:prSet/>
      <dgm:spPr/>
      <dgm:t>
        <a:bodyPr/>
        <a:lstStyle/>
        <a:p>
          <a:endParaRPr lang="en-US" sz="1200"/>
        </a:p>
      </dgm:t>
    </dgm:pt>
    <dgm:pt modelId="{6EBD5F81-236D-4577-BE75-31F71949CE68}" type="sibTrans" cxnId="{ECD59539-8672-4EB1-B360-894257D30750}">
      <dgm:prSet/>
      <dgm:spPr/>
      <dgm:t>
        <a:bodyPr/>
        <a:lstStyle/>
        <a:p>
          <a:endParaRPr lang="en-US" sz="1200"/>
        </a:p>
      </dgm:t>
    </dgm:pt>
    <dgm:pt modelId="{504BF116-2253-4E63-BD50-C5E44118D244}">
      <dgm:prSet custT="1"/>
      <dgm:spPr/>
      <dgm:t>
        <a:bodyPr/>
        <a:lstStyle/>
        <a:p>
          <a:r>
            <a:rPr lang="en-US" sz="1200" b="1" dirty="0" smtClean="0"/>
            <a:t>Star rated pump sets and motors</a:t>
          </a:r>
          <a:endParaRPr lang="en-US" sz="1200" b="1" dirty="0"/>
        </a:p>
      </dgm:t>
    </dgm:pt>
    <dgm:pt modelId="{15A57F1C-9685-461C-BEFB-6C4F74094777}" type="parTrans" cxnId="{886CA84C-6106-47AE-954D-948237B725CC}">
      <dgm:prSet/>
      <dgm:spPr/>
      <dgm:t>
        <a:bodyPr/>
        <a:lstStyle/>
        <a:p>
          <a:endParaRPr lang="en-US" sz="1200"/>
        </a:p>
      </dgm:t>
    </dgm:pt>
    <dgm:pt modelId="{95B7C9F5-BF8E-4F1A-B1B5-43B2C2DD9CCB}" type="sibTrans" cxnId="{886CA84C-6106-47AE-954D-948237B725CC}">
      <dgm:prSet/>
      <dgm:spPr/>
      <dgm:t>
        <a:bodyPr/>
        <a:lstStyle/>
        <a:p>
          <a:endParaRPr lang="en-US" sz="1200"/>
        </a:p>
      </dgm:t>
    </dgm:pt>
    <dgm:pt modelId="{5EA759FF-D262-4A9C-99EE-8A3A5C366847}">
      <dgm:prSet custT="1"/>
      <dgm:spPr/>
      <dgm:t>
        <a:bodyPr/>
        <a:lstStyle/>
        <a:p>
          <a:r>
            <a:rPr lang="en-US" sz="1200" b="1" dirty="0" smtClean="0"/>
            <a:t>Star rated transformers</a:t>
          </a:r>
          <a:endParaRPr lang="en-US" sz="1200" b="1" dirty="0"/>
        </a:p>
      </dgm:t>
    </dgm:pt>
    <dgm:pt modelId="{0B09D4E2-6B0A-48F3-93DA-A051E2D83ACB}" type="parTrans" cxnId="{2C76D617-A700-4812-B4ED-A4587713F2B2}">
      <dgm:prSet/>
      <dgm:spPr/>
      <dgm:t>
        <a:bodyPr/>
        <a:lstStyle/>
        <a:p>
          <a:endParaRPr lang="en-US" sz="1200"/>
        </a:p>
      </dgm:t>
    </dgm:pt>
    <dgm:pt modelId="{8837A886-DBDF-4191-8963-8C04B8C44E7D}" type="sibTrans" cxnId="{2C76D617-A700-4812-B4ED-A4587713F2B2}">
      <dgm:prSet/>
      <dgm:spPr/>
      <dgm:t>
        <a:bodyPr/>
        <a:lstStyle/>
        <a:p>
          <a:endParaRPr lang="en-US" sz="1200"/>
        </a:p>
      </dgm:t>
    </dgm:pt>
    <dgm:pt modelId="{EA39E987-AB79-4B7B-BDF1-1F14A38ED316}">
      <dgm:prSet custT="1"/>
      <dgm:spPr/>
      <dgm:t>
        <a:bodyPr/>
        <a:lstStyle/>
        <a:p>
          <a:r>
            <a:rPr lang="en-US" sz="1200" b="1" dirty="0" smtClean="0"/>
            <a:t>Reduction of NRW</a:t>
          </a:r>
          <a:endParaRPr lang="en-US" sz="1200" b="1" dirty="0"/>
        </a:p>
      </dgm:t>
    </dgm:pt>
    <dgm:pt modelId="{59EE1DBE-B285-4291-A3E8-9687F6C03DF8}" type="parTrans" cxnId="{89349864-51F0-4D7F-8E45-37DE0B2AB862}">
      <dgm:prSet/>
      <dgm:spPr/>
      <dgm:t>
        <a:bodyPr/>
        <a:lstStyle/>
        <a:p>
          <a:endParaRPr lang="en-US" sz="1200"/>
        </a:p>
      </dgm:t>
    </dgm:pt>
    <dgm:pt modelId="{FA3A3BA1-519A-4937-8F61-466FD7518076}" type="sibTrans" cxnId="{89349864-51F0-4D7F-8E45-37DE0B2AB862}">
      <dgm:prSet/>
      <dgm:spPr/>
      <dgm:t>
        <a:bodyPr/>
        <a:lstStyle/>
        <a:p>
          <a:endParaRPr lang="en-US" sz="1200"/>
        </a:p>
      </dgm:t>
    </dgm:pt>
    <dgm:pt modelId="{73D96CE9-8D84-4D8B-AD43-EB27756BE319}">
      <dgm:prSet custT="1"/>
      <dgm:spPr/>
      <dgm:t>
        <a:bodyPr/>
        <a:lstStyle/>
        <a:p>
          <a:r>
            <a:rPr lang="en-US" sz="1200" b="1" dirty="0" smtClean="0"/>
            <a:t>Augmentation of groundwater resources</a:t>
          </a:r>
        </a:p>
      </dgm:t>
    </dgm:pt>
    <dgm:pt modelId="{E9390EC6-3835-4ED1-8F0D-663B6276AAEA}" type="parTrans" cxnId="{B568BDEC-9138-4273-8BCF-8BCF34EA2A23}">
      <dgm:prSet/>
      <dgm:spPr/>
      <dgm:t>
        <a:bodyPr/>
        <a:lstStyle/>
        <a:p>
          <a:endParaRPr lang="en-US" sz="1200"/>
        </a:p>
      </dgm:t>
    </dgm:pt>
    <dgm:pt modelId="{DA7A40F3-C999-4B6B-9B9B-E78CD6E5CC1A}" type="sibTrans" cxnId="{B568BDEC-9138-4273-8BCF-8BCF34EA2A23}">
      <dgm:prSet/>
      <dgm:spPr/>
      <dgm:t>
        <a:bodyPr/>
        <a:lstStyle/>
        <a:p>
          <a:endParaRPr lang="en-US" sz="1200"/>
        </a:p>
      </dgm:t>
    </dgm:pt>
    <dgm:pt modelId="{F41D854E-F650-451C-9788-A9E67EEFCC6A}">
      <dgm:prSet custT="1"/>
      <dgm:spPr/>
      <dgm:t>
        <a:bodyPr/>
        <a:lstStyle/>
        <a:p>
          <a:r>
            <a:rPr lang="en-US" sz="1200" b="1" dirty="0" smtClean="0"/>
            <a:t>Water reuse &amp; recycling-industrial water supply</a:t>
          </a:r>
          <a:endParaRPr lang="en-US" sz="1200" b="1" dirty="0"/>
        </a:p>
      </dgm:t>
    </dgm:pt>
    <dgm:pt modelId="{DFDF71C4-4834-4673-84AC-44CFB04595B4}" type="parTrans" cxnId="{CE204103-5047-4570-A151-7B5E07D1975F}">
      <dgm:prSet/>
      <dgm:spPr/>
      <dgm:t>
        <a:bodyPr/>
        <a:lstStyle/>
        <a:p>
          <a:endParaRPr lang="en-US" sz="1200"/>
        </a:p>
      </dgm:t>
    </dgm:pt>
    <dgm:pt modelId="{014BBCE8-8EE9-495D-82D4-6774306D11C4}" type="sibTrans" cxnId="{CE204103-5047-4570-A151-7B5E07D1975F}">
      <dgm:prSet/>
      <dgm:spPr/>
      <dgm:t>
        <a:bodyPr/>
        <a:lstStyle/>
        <a:p>
          <a:endParaRPr lang="en-US" sz="1200"/>
        </a:p>
      </dgm:t>
    </dgm:pt>
    <dgm:pt modelId="{9353F6ED-21E7-4714-8F68-62306E8248F0}">
      <dgm:prSet custT="1"/>
      <dgm:spPr/>
      <dgm:t>
        <a:bodyPr/>
        <a:lstStyle/>
        <a:p>
          <a:r>
            <a:rPr lang="en-US" sz="1200" b="1" dirty="0" smtClean="0"/>
            <a:t>Integrated Water resource management</a:t>
          </a:r>
        </a:p>
      </dgm:t>
    </dgm:pt>
    <dgm:pt modelId="{F97B6AB6-308B-48D0-9EB8-D7C50465C94E}" type="parTrans" cxnId="{2EAA01A4-0660-44B3-8F92-3B3D2A263352}">
      <dgm:prSet/>
      <dgm:spPr/>
      <dgm:t>
        <a:bodyPr/>
        <a:lstStyle/>
        <a:p>
          <a:endParaRPr lang="en-US" sz="1200"/>
        </a:p>
      </dgm:t>
    </dgm:pt>
    <dgm:pt modelId="{6D2395CA-E47D-48EA-B403-595A801AFCC1}" type="sibTrans" cxnId="{2EAA01A4-0660-44B3-8F92-3B3D2A263352}">
      <dgm:prSet/>
      <dgm:spPr/>
      <dgm:t>
        <a:bodyPr/>
        <a:lstStyle/>
        <a:p>
          <a:endParaRPr lang="en-US" sz="1200"/>
        </a:p>
      </dgm:t>
    </dgm:pt>
    <dgm:pt modelId="{B4933D41-7536-45AC-90BB-603BA5B2137F}">
      <dgm:prSet custT="1"/>
      <dgm:spPr/>
      <dgm:t>
        <a:bodyPr/>
        <a:lstStyle/>
        <a:p>
          <a:r>
            <a:rPr lang="en-US" sz="1200" b="1" dirty="0" smtClean="0"/>
            <a:t>Anaerobic sludge digestion from wastewater</a:t>
          </a:r>
        </a:p>
      </dgm:t>
    </dgm:pt>
    <dgm:pt modelId="{AC925AC5-67E5-4133-95DF-5176B291085B}" type="parTrans" cxnId="{A6EB5EAA-C07B-470F-B0E1-12C8A75AB6D6}">
      <dgm:prSet/>
      <dgm:spPr/>
      <dgm:t>
        <a:bodyPr/>
        <a:lstStyle/>
        <a:p>
          <a:endParaRPr lang="en-US" sz="1200"/>
        </a:p>
      </dgm:t>
    </dgm:pt>
    <dgm:pt modelId="{83BD649B-F2FD-4F1D-84E7-8EBEA5CF9C74}" type="sibTrans" cxnId="{A6EB5EAA-C07B-470F-B0E1-12C8A75AB6D6}">
      <dgm:prSet/>
      <dgm:spPr/>
      <dgm:t>
        <a:bodyPr/>
        <a:lstStyle/>
        <a:p>
          <a:endParaRPr lang="en-US" sz="1200"/>
        </a:p>
      </dgm:t>
    </dgm:pt>
    <dgm:pt modelId="{DAEACC2F-4B8E-4147-BE0E-16360874C92A}">
      <dgm:prSet custT="1"/>
      <dgm:spPr/>
      <dgm:t>
        <a:bodyPr/>
        <a:lstStyle/>
        <a:p>
          <a:r>
            <a:rPr lang="en-US" sz="1200" b="1" dirty="0" smtClean="0"/>
            <a:t>Decentralized wastewater treatment systems</a:t>
          </a:r>
          <a:endParaRPr lang="en-US" sz="1200" b="1" dirty="0"/>
        </a:p>
      </dgm:t>
    </dgm:pt>
    <dgm:pt modelId="{6BB73083-3E18-4347-9115-494284777EE7}" type="parTrans" cxnId="{814E818E-D873-4ACB-9FD5-38DA6A16498B}">
      <dgm:prSet/>
      <dgm:spPr/>
      <dgm:t>
        <a:bodyPr/>
        <a:lstStyle/>
        <a:p>
          <a:endParaRPr lang="en-US" sz="1200"/>
        </a:p>
      </dgm:t>
    </dgm:pt>
    <dgm:pt modelId="{B462690A-00CF-43CB-B600-8CEF99410E7E}" type="sibTrans" cxnId="{814E818E-D873-4ACB-9FD5-38DA6A16498B}">
      <dgm:prSet/>
      <dgm:spPr/>
      <dgm:t>
        <a:bodyPr/>
        <a:lstStyle/>
        <a:p>
          <a:endParaRPr lang="en-US" sz="1200"/>
        </a:p>
      </dgm:t>
    </dgm:pt>
    <dgm:pt modelId="{CB159346-34C1-4690-97D5-4206F0B4F80E}">
      <dgm:prSet custT="1"/>
      <dgm:spPr/>
      <dgm:t>
        <a:bodyPr/>
        <a:lstStyle/>
        <a:p>
          <a:r>
            <a:rPr lang="en-US" sz="1200" b="1" dirty="0" smtClean="0"/>
            <a:t>Wastewater recycling and re-use</a:t>
          </a:r>
          <a:endParaRPr lang="en-US" sz="1200" b="1" dirty="0"/>
        </a:p>
      </dgm:t>
    </dgm:pt>
    <dgm:pt modelId="{991CE351-11A4-4CA0-AD0C-771F9447A625}" type="parTrans" cxnId="{BB8BF695-C4CC-41BD-A587-ABF80A65C89A}">
      <dgm:prSet/>
      <dgm:spPr/>
      <dgm:t>
        <a:bodyPr/>
        <a:lstStyle/>
        <a:p>
          <a:endParaRPr lang="en-US" sz="1200"/>
        </a:p>
      </dgm:t>
    </dgm:pt>
    <dgm:pt modelId="{9E08D219-7CC3-4EFD-B6C2-979B2A350C8B}" type="sibTrans" cxnId="{BB8BF695-C4CC-41BD-A587-ABF80A65C89A}">
      <dgm:prSet/>
      <dgm:spPr/>
      <dgm:t>
        <a:bodyPr/>
        <a:lstStyle/>
        <a:p>
          <a:endParaRPr lang="en-US" sz="1200"/>
        </a:p>
      </dgm:t>
    </dgm:pt>
    <dgm:pt modelId="{699685B0-D254-4A86-A570-C640FDC25774}">
      <dgm:prSet custT="1"/>
      <dgm:spPr/>
      <dgm:t>
        <a:bodyPr/>
        <a:lstStyle/>
        <a:p>
          <a:r>
            <a:rPr lang="en-US" sz="1200" b="1" smtClean="0"/>
            <a:t>Energy efficient sewage pumping systems</a:t>
          </a:r>
          <a:endParaRPr lang="en-US" sz="1200" b="1" dirty="0"/>
        </a:p>
      </dgm:t>
    </dgm:pt>
    <dgm:pt modelId="{9E2B59E6-B53F-4A5B-B9B0-F32313BCE333}" type="parTrans" cxnId="{28EA0920-2EB5-4162-95F2-33D0C4FCE83F}">
      <dgm:prSet/>
      <dgm:spPr/>
      <dgm:t>
        <a:bodyPr/>
        <a:lstStyle/>
        <a:p>
          <a:endParaRPr lang="en-US" sz="1200"/>
        </a:p>
      </dgm:t>
    </dgm:pt>
    <dgm:pt modelId="{5C4C58DC-C49D-41B9-95FF-32C6FFDEE37C}" type="sibTrans" cxnId="{28EA0920-2EB5-4162-95F2-33D0C4FCE83F}">
      <dgm:prSet/>
      <dgm:spPr/>
      <dgm:t>
        <a:bodyPr/>
        <a:lstStyle/>
        <a:p>
          <a:endParaRPr lang="en-US" sz="1200"/>
        </a:p>
      </dgm:t>
    </dgm:pt>
    <dgm:pt modelId="{CCB3CCD6-852C-4E73-BB59-F67F921A4DD6}">
      <dgm:prSet custT="1"/>
      <dgm:spPr/>
      <dgm:t>
        <a:bodyPr/>
        <a:lstStyle/>
        <a:p>
          <a:r>
            <a:rPr lang="en-US" sz="1200" b="1" dirty="0" smtClean="0"/>
            <a:t>Rejuvenation of water bodies</a:t>
          </a:r>
          <a:endParaRPr lang="en-US" sz="1200" b="1" dirty="0"/>
        </a:p>
      </dgm:t>
    </dgm:pt>
    <dgm:pt modelId="{C675C4ED-4492-438C-AF7B-370E7665DC3B}" type="parTrans" cxnId="{9E4E9ECA-F53B-4587-ABE9-094C4EB9933D}">
      <dgm:prSet/>
      <dgm:spPr/>
      <dgm:t>
        <a:bodyPr/>
        <a:lstStyle/>
        <a:p>
          <a:endParaRPr lang="en-US" sz="1200"/>
        </a:p>
      </dgm:t>
    </dgm:pt>
    <dgm:pt modelId="{224A463F-43C7-49E2-A1F9-0D5BB37CBD74}" type="sibTrans" cxnId="{9E4E9ECA-F53B-4587-ABE9-094C4EB9933D}">
      <dgm:prSet/>
      <dgm:spPr/>
      <dgm:t>
        <a:bodyPr/>
        <a:lstStyle/>
        <a:p>
          <a:endParaRPr lang="en-US" sz="1200"/>
        </a:p>
      </dgm:t>
    </dgm:pt>
    <dgm:pt modelId="{CF877199-F260-4949-BB1C-15846229EFA7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Recycling &amp; waste minimization</a:t>
          </a:r>
        </a:p>
      </dgm:t>
    </dgm:pt>
    <dgm:pt modelId="{704C0EA7-6C6D-4725-8EAD-FBACCEA651B5}" type="parTrans" cxnId="{67FB895B-A7B3-48F6-8168-82A8547B220D}">
      <dgm:prSet/>
      <dgm:spPr/>
      <dgm:t>
        <a:bodyPr/>
        <a:lstStyle/>
        <a:p>
          <a:endParaRPr lang="en-US" sz="1200"/>
        </a:p>
      </dgm:t>
    </dgm:pt>
    <dgm:pt modelId="{499A1DB4-A3AB-4CC1-B604-E67027599748}" type="sibTrans" cxnId="{67FB895B-A7B3-48F6-8168-82A8547B220D}">
      <dgm:prSet/>
      <dgm:spPr/>
      <dgm:t>
        <a:bodyPr/>
        <a:lstStyle/>
        <a:p>
          <a:endParaRPr lang="en-US" sz="1200"/>
        </a:p>
      </dgm:t>
    </dgm:pt>
    <dgm:pt modelId="{6E356117-2C09-4CA3-BBBC-D868BE424B3D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Planning for waste transfer stations</a:t>
          </a:r>
        </a:p>
      </dgm:t>
    </dgm:pt>
    <dgm:pt modelId="{F1BF5CBC-65BA-4216-92EE-25904CA1CFDB}" type="parTrans" cxnId="{1979F7A5-E167-4BEF-AC4C-11C35338EF3F}">
      <dgm:prSet/>
      <dgm:spPr/>
      <dgm:t>
        <a:bodyPr/>
        <a:lstStyle/>
        <a:p>
          <a:endParaRPr lang="en-US" sz="1200"/>
        </a:p>
      </dgm:t>
    </dgm:pt>
    <dgm:pt modelId="{84B99C8A-CF70-4CEC-8F7A-57DCA5C83B28}" type="sibTrans" cxnId="{1979F7A5-E167-4BEF-AC4C-11C35338EF3F}">
      <dgm:prSet/>
      <dgm:spPr/>
      <dgm:t>
        <a:bodyPr/>
        <a:lstStyle/>
        <a:p>
          <a:endParaRPr lang="en-US" sz="1200"/>
        </a:p>
      </dgm:t>
    </dgm:pt>
    <dgm:pt modelId="{C93587E9-09FF-4517-B083-1BE4A971C7FB}">
      <dgm:prSet custT="1"/>
      <dgm:spPr/>
      <dgm:t>
        <a:bodyPr/>
        <a:lstStyle/>
        <a:p>
          <a:r>
            <a:rPr lang="en-IN" sz="1200" b="1" dirty="0" smtClean="0">
              <a:solidFill>
                <a:schemeClr val="tx1"/>
              </a:solidFill>
            </a:rPr>
            <a:t>Waste incineration with energy recovery</a:t>
          </a:r>
        </a:p>
      </dgm:t>
    </dgm:pt>
    <dgm:pt modelId="{307FFD5C-3AC3-4D97-AED8-5E0E783BA199}" type="parTrans" cxnId="{51C97F9F-1F62-4B07-8494-2C8443267F53}">
      <dgm:prSet/>
      <dgm:spPr/>
      <dgm:t>
        <a:bodyPr/>
        <a:lstStyle/>
        <a:p>
          <a:endParaRPr lang="en-US" sz="1200"/>
        </a:p>
      </dgm:t>
    </dgm:pt>
    <dgm:pt modelId="{553B8EC4-9349-415C-8109-E5C8FDC8662C}" type="sibTrans" cxnId="{51C97F9F-1F62-4B07-8494-2C8443267F53}">
      <dgm:prSet/>
      <dgm:spPr/>
      <dgm:t>
        <a:bodyPr/>
        <a:lstStyle/>
        <a:p>
          <a:endParaRPr lang="en-US" sz="1200"/>
        </a:p>
      </dgm:t>
    </dgm:pt>
    <dgm:pt modelId="{71B9FD6D-8148-4823-A5C5-378400F64C9C}">
      <dgm:prSet custT="1"/>
      <dgm:spPr/>
      <dgm:t>
        <a:bodyPr/>
        <a:lstStyle/>
        <a:p>
          <a:r>
            <a:rPr lang="en-IN" sz="1200" b="1" dirty="0" smtClean="0">
              <a:solidFill>
                <a:schemeClr val="tx1"/>
              </a:solidFill>
            </a:rPr>
            <a:t>Bio-</a:t>
          </a:r>
          <a:r>
            <a:rPr lang="en-IN" sz="1200" b="1" dirty="0" err="1" smtClean="0">
              <a:solidFill>
                <a:schemeClr val="tx1"/>
              </a:solidFill>
            </a:rPr>
            <a:t>methanation</a:t>
          </a:r>
          <a:endParaRPr lang="en-IN" sz="1200" b="1" dirty="0" smtClean="0">
            <a:solidFill>
              <a:schemeClr val="tx1"/>
            </a:solidFill>
          </a:endParaRPr>
        </a:p>
      </dgm:t>
    </dgm:pt>
    <dgm:pt modelId="{6DA89D0F-B6D7-4C94-8A51-97D4CA32BADA}" type="parTrans" cxnId="{FF311D0A-7DA4-4B40-A910-12867C5DAD6B}">
      <dgm:prSet/>
      <dgm:spPr/>
      <dgm:t>
        <a:bodyPr/>
        <a:lstStyle/>
        <a:p>
          <a:endParaRPr lang="en-US" sz="1200"/>
        </a:p>
      </dgm:t>
    </dgm:pt>
    <dgm:pt modelId="{006062BB-B332-4268-9E9D-8D04F0AEC2E3}" type="sibTrans" cxnId="{FF311D0A-7DA4-4B40-A910-12867C5DAD6B}">
      <dgm:prSet/>
      <dgm:spPr/>
      <dgm:t>
        <a:bodyPr/>
        <a:lstStyle/>
        <a:p>
          <a:endParaRPr lang="en-US" sz="1200"/>
        </a:p>
      </dgm:t>
    </dgm:pt>
    <dgm:pt modelId="{E6135742-9E40-4B77-8E2E-11CC2514E994}">
      <dgm:prSet custT="1"/>
      <dgm:spPr/>
      <dgm:t>
        <a:bodyPr/>
        <a:lstStyle/>
        <a:p>
          <a:r>
            <a:rPr lang="en-IN" sz="1200" b="1" dirty="0" smtClean="0">
              <a:solidFill>
                <a:schemeClr val="tx1"/>
              </a:solidFill>
            </a:rPr>
            <a:t>Composting of organic waste</a:t>
          </a:r>
        </a:p>
      </dgm:t>
    </dgm:pt>
    <dgm:pt modelId="{C1C1FEF7-C0FC-4835-A0E1-07B1E6733745}" type="parTrans" cxnId="{0881E829-2BD9-43A5-8D1A-FEE6DD5E813B}">
      <dgm:prSet/>
      <dgm:spPr/>
      <dgm:t>
        <a:bodyPr/>
        <a:lstStyle/>
        <a:p>
          <a:endParaRPr lang="en-US" sz="1200"/>
        </a:p>
      </dgm:t>
    </dgm:pt>
    <dgm:pt modelId="{33CE5A08-EA8F-460D-9DB6-784CD4054913}" type="sibTrans" cxnId="{0881E829-2BD9-43A5-8D1A-FEE6DD5E813B}">
      <dgm:prSet/>
      <dgm:spPr/>
      <dgm:t>
        <a:bodyPr/>
        <a:lstStyle/>
        <a:p>
          <a:endParaRPr lang="en-US" sz="1200"/>
        </a:p>
      </dgm:t>
    </dgm:pt>
    <dgm:pt modelId="{7A2B8522-24BC-4B20-85F5-524F648668C4}">
      <dgm:prSet custT="1"/>
      <dgm:spPr/>
      <dgm:t>
        <a:bodyPr/>
        <a:lstStyle/>
        <a:p>
          <a:r>
            <a:rPr lang="en-IN" sz="1200" b="1" dirty="0" smtClean="0">
              <a:solidFill>
                <a:schemeClr val="tx1"/>
              </a:solidFill>
            </a:rPr>
            <a:t>Landfill CH</a:t>
          </a:r>
          <a:r>
            <a:rPr lang="en-IN" sz="1200" b="1" baseline="-25000" dirty="0" smtClean="0">
              <a:solidFill>
                <a:schemeClr val="tx1"/>
              </a:solidFill>
            </a:rPr>
            <a:t>4</a:t>
          </a:r>
          <a:r>
            <a:rPr lang="en-IN" sz="1200" b="1" dirty="0" smtClean="0">
              <a:solidFill>
                <a:schemeClr val="tx1"/>
              </a:solidFill>
            </a:rPr>
            <a:t> recovery</a:t>
          </a:r>
        </a:p>
      </dgm:t>
    </dgm:pt>
    <dgm:pt modelId="{9306952B-CBCF-4CA2-B04B-DB804FDA22DA}" type="parTrans" cxnId="{F0C6431C-B9F9-4281-BD3B-8C021F987E8D}">
      <dgm:prSet/>
      <dgm:spPr/>
      <dgm:t>
        <a:bodyPr/>
        <a:lstStyle/>
        <a:p>
          <a:endParaRPr lang="en-US" sz="1200"/>
        </a:p>
      </dgm:t>
    </dgm:pt>
    <dgm:pt modelId="{5511766D-C273-4D86-9A4F-EACE1CE8E507}" type="sibTrans" cxnId="{F0C6431C-B9F9-4281-BD3B-8C021F987E8D}">
      <dgm:prSet/>
      <dgm:spPr/>
      <dgm:t>
        <a:bodyPr/>
        <a:lstStyle/>
        <a:p>
          <a:endParaRPr lang="en-US" sz="1200"/>
        </a:p>
      </dgm:t>
    </dgm:pt>
    <dgm:pt modelId="{175DB9D8-075C-4557-A0DD-619DAB6F4DC7}">
      <dgm:prSet custT="1"/>
      <dgm:spPr/>
      <dgm:t>
        <a:bodyPr/>
        <a:lstStyle/>
        <a:p>
          <a:r>
            <a:rPr lang="en-IN" sz="1200" b="1" dirty="0" smtClean="0">
              <a:solidFill>
                <a:schemeClr val="tx1"/>
              </a:solidFill>
            </a:rPr>
            <a:t>Public awareness</a:t>
          </a:r>
        </a:p>
      </dgm:t>
    </dgm:pt>
    <dgm:pt modelId="{85BE1576-45FC-4F48-82AB-C3892C609E17}" type="parTrans" cxnId="{CC6C3EB2-2019-4D46-9E4B-E62E5D188913}">
      <dgm:prSet/>
      <dgm:spPr/>
      <dgm:t>
        <a:bodyPr/>
        <a:lstStyle/>
        <a:p>
          <a:endParaRPr lang="en-US" sz="1200"/>
        </a:p>
      </dgm:t>
    </dgm:pt>
    <dgm:pt modelId="{FC471AB5-423C-4BBA-9BC1-798F62D1CA8E}" type="sibTrans" cxnId="{CC6C3EB2-2019-4D46-9E4B-E62E5D188913}">
      <dgm:prSet/>
      <dgm:spPr/>
      <dgm:t>
        <a:bodyPr/>
        <a:lstStyle/>
        <a:p>
          <a:endParaRPr lang="en-US" sz="1200"/>
        </a:p>
      </dgm:t>
    </dgm:pt>
    <dgm:pt modelId="{13C12309-2957-49EA-AC6F-759734E539DD}" type="pres">
      <dgm:prSet presAssocID="{3409A782-3703-4ECB-AE21-5F105C008E8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64DC73-F982-49A6-89F0-E3454994D1E6}" type="pres">
      <dgm:prSet presAssocID="{FFDD5DE4-B3D4-49AF-973D-CEAF74513F08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903930DA-A824-4E99-A904-1A01ACF29C5E}" type="pres">
      <dgm:prSet presAssocID="{FFDD5DE4-B3D4-49AF-973D-CEAF74513F08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8CCF8E0C-E9F4-4E2F-93AD-E738FFC6EE97}" type="pres">
      <dgm:prSet presAssocID="{FFDD5DE4-B3D4-49AF-973D-CEAF74513F08}" presName="ParentAccent" presStyleLbl="alignNode1" presStyleIdx="0" presStyleCnt="3"/>
      <dgm:spPr/>
      <dgm:t>
        <a:bodyPr/>
        <a:lstStyle/>
        <a:p>
          <a:endParaRPr lang="en-US"/>
        </a:p>
      </dgm:t>
    </dgm:pt>
    <dgm:pt modelId="{ED2B3C4A-B307-4E38-8D62-D4DA0AFF7FF4}" type="pres">
      <dgm:prSet presAssocID="{FFDD5DE4-B3D4-49AF-973D-CEAF74513F08}" presName="ParentSmallAccent" presStyleLbl="fgAcc1" presStyleIdx="0" presStyleCnt="3"/>
      <dgm:spPr/>
      <dgm:t>
        <a:bodyPr/>
        <a:lstStyle/>
        <a:p>
          <a:endParaRPr lang="en-US"/>
        </a:p>
      </dgm:t>
    </dgm:pt>
    <dgm:pt modelId="{4E554A15-192B-4798-A5C4-5822875D73BF}" type="pres">
      <dgm:prSet presAssocID="{FFDD5DE4-B3D4-49AF-973D-CEAF74513F08}" presName="Parent" presStyleLbl="revTx" presStyleIdx="0" presStyleCnt="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87F8E-BB83-495D-998F-8BC98F1A2E4D}" type="pres">
      <dgm:prSet presAssocID="{FFDD5DE4-B3D4-49AF-973D-CEAF74513F08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466A1E-0AC9-43E9-8FB7-880F09C69AC2}" type="pres">
      <dgm:prSet presAssocID="{EA39E987-AB79-4B7B-BDF1-1F14A38ED316}" presName="childComposite" presStyleCnt="0">
        <dgm:presLayoutVars>
          <dgm:chMax val="0"/>
          <dgm:chPref val="0"/>
        </dgm:presLayoutVars>
      </dgm:prSet>
      <dgm:spPr/>
    </dgm:pt>
    <dgm:pt modelId="{2858073F-4FDA-4F74-9136-3A8DE16261E9}" type="pres">
      <dgm:prSet presAssocID="{EA39E987-AB79-4B7B-BDF1-1F14A38ED316}" presName="ChildAccent" presStyleLbl="solidFgAcc1" presStyleIdx="0" presStyleCnt="23"/>
      <dgm:spPr/>
    </dgm:pt>
    <dgm:pt modelId="{5F0CE64B-873F-4010-94D5-F2EB335FD362}" type="pres">
      <dgm:prSet presAssocID="{EA39E987-AB79-4B7B-BDF1-1F14A38ED316}" presName="Child" presStyleLbl="revTx" presStyleIdx="1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CD1A4-879D-460D-A456-5D4E8C39F2A5}" type="pres">
      <dgm:prSet presAssocID="{73D96CE9-8D84-4D8B-AD43-EB27756BE319}" presName="childComposite" presStyleCnt="0">
        <dgm:presLayoutVars>
          <dgm:chMax val="0"/>
          <dgm:chPref val="0"/>
        </dgm:presLayoutVars>
      </dgm:prSet>
      <dgm:spPr/>
    </dgm:pt>
    <dgm:pt modelId="{D1E2B576-9D1E-4AC8-BA96-258DE0810DD2}" type="pres">
      <dgm:prSet presAssocID="{73D96CE9-8D84-4D8B-AD43-EB27756BE319}" presName="ChildAccent" presStyleLbl="solidFgAcc1" presStyleIdx="1" presStyleCnt="23"/>
      <dgm:spPr/>
    </dgm:pt>
    <dgm:pt modelId="{09DAEE9E-7506-41A4-B9AC-500F588055D6}" type="pres">
      <dgm:prSet presAssocID="{73D96CE9-8D84-4D8B-AD43-EB27756BE319}" presName="Child" presStyleLbl="revTx" presStyleIdx="2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4A38-D268-41F0-BB24-76AB7F357BD5}" type="pres">
      <dgm:prSet presAssocID="{9353F6ED-21E7-4714-8F68-62306E8248F0}" presName="childComposite" presStyleCnt="0">
        <dgm:presLayoutVars>
          <dgm:chMax val="0"/>
          <dgm:chPref val="0"/>
        </dgm:presLayoutVars>
      </dgm:prSet>
      <dgm:spPr/>
    </dgm:pt>
    <dgm:pt modelId="{C0EF6067-B20B-4F99-8B30-6B6D24A5196A}" type="pres">
      <dgm:prSet presAssocID="{9353F6ED-21E7-4714-8F68-62306E8248F0}" presName="ChildAccent" presStyleLbl="solidFgAcc1" presStyleIdx="2" presStyleCnt="23"/>
      <dgm:spPr/>
    </dgm:pt>
    <dgm:pt modelId="{D3F9A278-4E09-4AAA-8306-5EA19612709B}" type="pres">
      <dgm:prSet presAssocID="{9353F6ED-21E7-4714-8F68-62306E8248F0}" presName="Child" presStyleLbl="revTx" presStyleIdx="3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36B65-F21B-4C40-B9F7-9E467A6AB6B5}" type="pres">
      <dgm:prSet presAssocID="{F41D854E-F650-451C-9788-A9E67EEFCC6A}" presName="childComposite" presStyleCnt="0">
        <dgm:presLayoutVars>
          <dgm:chMax val="0"/>
          <dgm:chPref val="0"/>
        </dgm:presLayoutVars>
      </dgm:prSet>
      <dgm:spPr/>
    </dgm:pt>
    <dgm:pt modelId="{F52CF449-6F62-493B-9D95-6CCB8BD07C43}" type="pres">
      <dgm:prSet presAssocID="{F41D854E-F650-451C-9788-A9E67EEFCC6A}" presName="ChildAccent" presStyleLbl="solidFgAcc1" presStyleIdx="3" presStyleCnt="23"/>
      <dgm:spPr/>
    </dgm:pt>
    <dgm:pt modelId="{2EF985FB-6B85-4776-8173-42B036C36B46}" type="pres">
      <dgm:prSet presAssocID="{F41D854E-F650-451C-9788-A9E67EEFCC6A}" presName="Child" presStyleLbl="revTx" presStyleIdx="4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3D3B7-B9B2-46F3-A645-23A01C871648}" type="pres">
      <dgm:prSet presAssocID="{46D50DC9-D2F0-4043-9CE0-65D0AFA80FE5}" presName="childComposite" presStyleCnt="0">
        <dgm:presLayoutVars>
          <dgm:chMax val="0"/>
          <dgm:chPref val="0"/>
        </dgm:presLayoutVars>
      </dgm:prSet>
      <dgm:spPr/>
    </dgm:pt>
    <dgm:pt modelId="{DCA28D63-6C35-4202-9657-B7E7D116BDBC}" type="pres">
      <dgm:prSet presAssocID="{46D50DC9-D2F0-4043-9CE0-65D0AFA80FE5}" presName="ChildAccent" presStyleLbl="solidFgAcc1" presStyleIdx="4" presStyleCnt="23"/>
      <dgm:spPr/>
    </dgm:pt>
    <dgm:pt modelId="{926419ED-2C45-4E76-A432-41E4467E6322}" type="pres">
      <dgm:prSet presAssocID="{46D50DC9-D2F0-4043-9CE0-65D0AFA80FE5}" presName="Child" presStyleLbl="revTx" presStyleIdx="5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07739-2F89-4023-88B1-0227D0DC66EE}" type="pres">
      <dgm:prSet presAssocID="{BBE1EF4D-C713-4024-B3F5-DAC7A4837E00}" presName="childComposite" presStyleCnt="0">
        <dgm:presLayoutVars>
          <dgm:chMax val="0"/>
          <dgm:chPref val="0"/>
        </dgm:presLayoutVars>
      </dgm:prSet>
      <dgm:spPr/>
    </dgm:pt>
    <dgm:pt modelId="{39235FC4-3E20-44B6-BC11-6FBA24C5E54F}" type="pres">
      <dgm:prSet presAssocID="{BBE1EF4D-C713-4024-B3F5-DAC7A4837E00}" presName="ChildAccent" presStyleLbl="solidFgAcc1" presStyleIdx="5" presStyleCnt="23"/>
      <dgm:spPr/>
    </dgm:pt>
    <dgm:pt modelId="{4768D969-107B-4018-B77A-2DF2D8ED7707}" type="pres">
      <dgm:prSet presAssocID="{BBE1EF4D-C713-4024-B3F5-DAC7A4837E00}" presName="Child" presStyleLbl="revTx" presStyleIdx="6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0CE8-5230-43D6-A61C-569CE4C6BCF3}" type="pres">
      <dgm:prSet presAssocID="{707BB7CE-DA38-46A6-A943-FE9E8C664519}" presName="childComposite" presStyleCnt="0">
        <dgm:presLayoutVars>
          <dgm:chMax val="0"/>
          <dgm:chPref val="0"/>
        </dgm:presLayoutVars>
      </dgm:prSet>
      <dgm:spPr/>
    </dgm:pt>
    <dgm:pt modelId="{5E8CE34F-EDB1-4D7D-9A20-B56C562D00EF}" type="pres">
      <dgm:prSet presAssocID="{707BB7CE-DA38-46A6-A943-FE9E8C664519}" presName="ChildAccent" presStyleLbl="solidFgAcc1" presStyleIdx="6" presStyleCnt="23"/>
      <dgm:spPr/>
    </dgm:pt>
    <dgm:pt modelId="{08EDCF48-7FA5-4601-A76A-85DAFC4D4F6E}" type="pres">
      <dgm:prSet presAssocID="{707BB7CE-DA38-46A6-A943-FE9E8C664519}" presName="Child" presStyleLbl="revTx" presStyleIdx="7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670BC-E57D-4B78-8CB2-2AA160B0AEF1}" type="pres">
      <dgm:prSet presAssocID="{504BF116-2253-4E63-BD50-C5E44118D244}" presName="childComposite" presStyleCnt="0">
        <dgm:presLayoutVars>
          <dgm:chMax val="0"/>
          <dgm:chPref val="0"/>
        </dgm:presLayoutVars>
      </dgm:prSet>
      <dgm:spPr/>
    </dgm:pt>
    <dgm:pt modelId="{870AC7CC-3F8C-4000-A3DA-E28DDB1D8977}" type="pres">
      <dgm:prSet presAssocID="{504BF116-2253-4E63-BD50-C5E44118D244}" presName="ChildAccent" presStyleLbl="solidFgAcc1" presStyleIdx="7" presStyleCnt="23"/>
      <dgm:spPr/>
    </dgm:pt>
    <dgm:pt modelId="{B44A05C7-D7A1-4F24-896B-49A7A036D357}" type="pres">
      <dgm:prSet presAssocID="{504BF116-2253-4E63-BD50-C5E44118D244}" presName="Child" presStyleLbl="revTx" presStyleIdx="8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56C38-CE24-4A60-90B7-AE8C12B62FCA}" type="pres">
      <dgm:prSet presAssocID="{5EA759FF-D262-4A9C-99EE-8A3A5C366847}" presName="childComposite" presStyleCnt="0">
        <dgm:presLayoutVars>
          <dgm:chMax val="0"/>
          <dgm:chPref val="0"/>
        </dgm:presLayoutVars>
      </dgm:prSet>
      <dgm:spPr/>
    </dgm:pt>
    <dgm:pt modelId="{8B0C2424-EDCC-4E38-8FEB-A316A30A512D}" type="pres">
      <dgm:prSet presAssocID="{5EA759FF-D262-4A9C-99EE-8A3A5C366847}" presName="ChildAccent" presStyleLbl="solidFgAcc1" presStyleIdx="8" presStyleCnt="23"/>
      <dgm:spPr/>
    </dgm:pt>
    <dgm:pt modelId="{BF629110-A911-42D8-A190-3AFC7B8B1E32}" type="pres">
      <dgm:prSet presAssocID="{5EA759FF-D262-4A9C-99EE-8A3A5C366847}" presName="Child" presStyleLbl="revTx" presStyleIdx="9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4A376-CC9F-4334-BD03-C3CC95648C79}" type="pres">
      <dgm:prSet presAssocID="{B605B0EB-3BAF-4BA1-BA43-A04F3926E15D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3992B700-6592-4DE3-A0CD-392DD7038B0D}" type="pres">
      <dgm:prSet presAssocID="{B605B0EB-3BAF-4BA1-BA43-A04F3926E15D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6FBA7D6C-9814-4783-A7DD-6DA8001C57D8}" type="pres">
      <dgm:prSet presAssocID="{B605B0EB-3BAF-4BA1-BA43-A04F3926E15D}" presName="ParentAccent" presStyleLbl="alignNode1" presStyleIdx="1" presStyleCnt="3"/>
      <dgm:spPr/>
      <dgm:t>
        <a:bodyPr/>
        <a:lstStyle/>
        <a:p>
          <a:endParaRPr lang="en-US"/>
        </a:p>
      </dgm:t>
    </dgm:pt>
    <dgm:pt modelId="{DA39E992-35A4-467E-ABD9-6ED7542046BB}" type="pres">
      <dgm:prSet presAssocID="{B605B0EB-3BAF-4BA1-BA43-A04F3926E15D}" presName="ParentSmallAccent" presStyleLbl="fgAcc1" presStyleIdx="1" presStyleCnt="3"/>
      <dgm:spPr/>
      <dgm:t>
        <a:bodyPr/>
        <a:lstStyle/>
        <a:p>
          <a:endParaRPr lang="en-US"/>
        </a:p>
      </dgm:t>
    </dgm:pt>
    <dgm:pt modelId="{792781B2-4AA9-4AED-97F8-AE55754F90BD}" type="pres">
      <dgm:prSet presAssocID="{B605B0EB-3BAF-4BA1-BA43-A04F3926E15D}" presName="Parent" presStyleLbl="revTx" presStyleIdx="10" presStyleCnt="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A03D2-3C66-48B8-AE5E-2FA47FFDAAEA}" type="pres">
      <dgm:prSet presAssocID="{B605B0EB-3BAF-4BA1-BA43-A04F3926E15D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036B66-D67E-4A23-B208-1E7EF26D023B}" type="pres">
      <dgm:prSet presAssocID="{CB159346-34C1-4690-97D5-4206F0B4F80E}" presName="childComposite" presStyleCnt="0">
        <dgm:presLayoutVars>
          <dgm:chMax val="0"/>
          <dgm:chPref val="0"/>
        </dgm:presLayoutVars>
      </dgm:prSet>
      <dgm:spPr/>
    </dgm:pt>
    <dgm:pt modelId="{2C392EC9-E4E7-4DE5-AD92-9FF20FF0DC1B}" type="pres">
      <dgm:prSet presAssocID="{CB159346-34C1-4690-97D5-4206F0B4F80E}" presName="ChildAccent" presStyleLbl="solidFgAcc1" presStyleIdx="9" presStyleCnt="23"/>
      <dgm:spPr/>
    </dgm:pt>
    <dgm:pt modelId="{BEFD424A-9CB0-47C6-A32A-4658AD6404D9}" type="pres">
      <dgm:prSet presAssocID="{CB159346-34C1-4690-97D5-4206F0B4F80E}" presName="Child" presStyleLbl="revTx" presStyleIdx="11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7CE0E-7AA1-4499-BEAB-FA0EDDD53141}" type="pres">
      <dgm:prSet presAssocID="{CCB3CCD6-852C-4E73-BB59-F67F921A4DD6}" presName="childComposite" presStyleCnt="0">
        <dgm:presLayoutVars>
          <dgm:chMax val="0"/>
          <dgm:chPref val="0"/>
        </dgm:presLayoutVars>
      </dgm:prSet>
      <dgm:spPr/>
    </dgm:pt>
    <dgm:pt modelId="{6E3F634B-BBC5-495C-BDCB-3E8BFB698D69}" type="pres">
      <dgm:prSet presAssocID="{CCB3CCD6-852C-4E73-BB59-F67F921A4DD6}" presName="ChildAccent" presStyleLbl="solidFgAcc1" presStyleIdx="10" presStyleCnt="23"/>
      <dgm:spPr/>
    </dgm:pt>
    <dgm:pt modelId="{24211E28-CE85-478B-906E-F4229C19CD96}" type="pres">
      <dgm:prSet presAssocID="{CCB3CCD6-852C-4E73-BB59-F67F921A4DD6}" presName="Child" presStyleLbl="revTx" presStyleIdx="12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28600-50C8-4F22-8B7D-6B047EE1AD59}" type="pres">
      <dgm:prSet presAssocID="{699685B0-D254-4A86-A570-C640FDC25774}" presName="childComposite" presStyleCnt="0">
        <dgm:presLayoutVars>
          <dgm:chMax val="0"/>
          <dgm:chPref val="0"/>
        </dgm:presLayoutVars>
      </dgm:prSet>
      <dgm:spPr/>
    </dgm:pt>
    <dgm:pt modelId="{7855EBD6-9686-4FC9-81F0-0E0858ECFA29}" type="pres">
      <dgm:prSet presAssocID="{699685B0-D254-4A86-A570-C640FDC25774}" presName="ChildAccent" presStyleLbl="solidFgAcc1" presStyleIdx="11" presStyleCnt="23"/>
      <dgm:spPr/>
    </dgm:pt>
    <dgm:pt modelId="{BAD1D349-9F66-41D1-B6FA-8BC5AE978E4B}" type="pres">
      <dgm:prSet presAssocID="{699685B0-D254-4A86-A570-C640FDC25774}" presName="Child" presStyleLbl="revTx" presStyleIdx="13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5F0A7-29E8-4AF5-9EBF-6B42F05105D2}" type="pres">
      <dgm:prSet presAssocID="{8595D3E8-0A60-4B64-BFE0-4B11DFA0DFE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79F7F1-7F94-4580-99A7-9DA50D49E8E4}" type="pres">
      <dgm:prSet presAssocID="{8595D3E8-0A60-4B64-BFE0-4B11DFA0DFEA}" presName="ChildAccent" presStyleLbl="solidFgAcc1" presStyleIdx="12" presStyleCnt="23"/>
      <dgm:spPr/>
      <dgm:t>
        <a:bodyPr/>
        <a:lstStyle/>
        <a:p>
          <a:endParaRPr lang="en-US"/>
        </a:p>
      </dgm:t>
    </dgm:pt>
    <dgm:pt modelId="{AB56EBD1-6450-43E0-A668-6BD3311295F4}" type="pres">
      <dgm:prSet presAssocID="{8595D3E8-0A60-4B64-BFE0-4B11DFA0DFEA}" presName="Child" presStyleLbl="revTx" presStyleIdx="14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4CFEB-B85F-4E22-9569-675CC7C34538}" type="pres">
      <dgm:prSet presAssocID="{DAEACC2F-4B8E-4147-BE0E-16360874C92A}" presName="childComposite" presStyleCnt="0">
        <dgm:presLayoutVars>
          <dgm:chMax val="0"/>
          <dgm:chPref val="0"/>
        </dgm:presLayoutVars>
      </dgm:prSet>
      <dgm:spPr/>
    </dgm:pt>
    <dgm:pt modelId="{B3618D25-48B5-4103-8E91-18C7352E19A6}" type="pres">
      <dgm:prSet presAssocID="{DAEACC2F-4B8E-4147-BE0E-16360874C92A}" presName="ChildAccent" presStyleLbl="solidFgAcc1" presStyleIdx="13" presStyleCnt="23"/>
      <dgm:spPr/>
    </dgm:pt>
    <dgm:pt modelId="{F8BE09BC-183A-4563-9898-F5C12AACB52E}" type="pres">
      <dgm:prSet presAssocID="{DAEACC2F-4B8E-4147-BE0E-16360874C92A}" presName="Child" presStyleLbl="revTx" presStyleIdx="15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15BC4-CE51-4BA8-8E3E-0FE12F352F0A}" type="pres">
      <dgm:prSet presAssocID="{B4933D41-7536-45AC-90BB-603BA5B2137F}" presName="childComposite" presStyleCnt="0">
        <dgm:presLayoutVars>
          <dgm:chMax val="0"/>
          <dgm:chPref val="0"/>
        </dgm:presLayoutVars>
      </dgm:prSet>
      <dgm:spPr/>
    </dgm:pt>
    <dgm:pt modelId="{D605D335-579B-4E7F-B8ED-0EDFBE2E9B3D}" type="pres">
      <dgm:prSet presAssocID="{B4933D41-7536-45AC-90BB-603BA5B2137F}" presName="ChildAccent" presStyleLbl="solidFgAcc1" presStyleIdx="14" presStyleCnt="23"/>
      <dgm:spPr/>
    </dgm:pt>
    <dgm:pt modelId="{10042AB9-67A5-4E8F-89CD-9ADE200FB36E}" type="pres">
      <dgm:prSet presAssocID="{B4933D41-7536-45AC-90BB-603BA5B2137F}" presName="Child" presStyleLbl="revTx" presStyleIdx="16" presStyleCnt="26" custLinFactNeighborX="146" custLinFactNeighborY="24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34D9E-C6C4-4305-BC2E-968E262AAEFC}" type="pres">
      <dgm:prSet presAssocID="{DE685EE8-16A5-40FF-BF52-44CA4A2A328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F4222A5D-877D-4B4C-A2EA-ED822D3986EE}" type="pres">
      <dgm:prSet presAssocID="{DE685EE8-16A5-40FF-BF52-44CA4A2A3283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9AAA7F4D-9D88-42B6-B090-98C92CF03D72}" type="pres">
      <dgm:prSet presAssocID="{DE685EE8-16A5-40FF-BF52-44CA4A2A3283}" presName="ParentAccent" presStyleLbl="alignNode1" presStyleIdx="2" presStyleCnt="3"/>
      <dgm:spPr/>
      <dgm:t>
        <a:bodyPr/>
        <a:lstStyle/>
        <a:p>
          <a:endParaRPr lang="en-US"/>
        </a:p>
      </dgm:t>
    </dgm:pt>
    <dgm:pt modelId="{5D7B04D8-0D8A-430B-80E3-66C6E5EDC15E}" type="pres">
      <dgm:prSet presAssocID="{DE685EE8-16A5-40FF-BF52-44CA4A2A3283}" presName="ParentSmallAccent" presStyleLbl="fgAcc1" presStyleIdx="2" presStyleCnt="3"/>
      <dgm:spPr/>
      <dgm:t>
        <a:bodyPr/>
        <a:lstStyle/>
        <a:p>
          <a:endParaRPr lang="en-US"/>
        </a:p>
      </dgm:t>
    </dgm:pt>
    <dgm:pt modelId="{B0D23135-4C15-4F0B-A784-4C8C59858DA3}" type="pres">
      <dgm:prSet presAssocID="{DE685EE8-16A5-40FF-BF52-44CA4A2A3283}" presName="Parent" presStyleLbl="revTx" presStyleIdx="17" presStyleCnt="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DDA99-6BEA-44EA-9B73-49AEEB6F2A9F}" type="pres">
      <dgm:prSet presAssocID="{DE685EE8-16A5-40FF-BF52-44CA4A2A328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72D1CA-A1C2-45EE-BFDA-52AC2915D332}" type="pres">
      <dgm:prSet presAssocID="{2670EAE5-DC04-42C8-88F0-5D41CD7A71B8}" presName="childComposite" presStyleCnt="0">
        <dgm:presLayoutVars>
          <dgm:chMax val="0"/>
          <dgm:chPref val="0"/>
        </dgm:presLayoutVars>
      </dgm:prSet>
      <dgm:spPr/>
    </dgm:pt>
    <dgm:pt modelId="{8DFBC0D8-86EF-42A9-AD5F-F4C7DAF594E8}" type="pres">
      <dgm:prSet presAssocID="{2670EAE5-DC04-42C8-88F0-5D41CD7A71B8}" presName="ChildAccent" presStyleLbl="solidFgAcc1" presStyleIdx="15" presStyleCnt="23"/>
      <dgm:spPr/>
    </dgm:pt>
    <dgm:pt modelId="{08703B27-A60D-4F63-803A-BB59E74DCE7D}" type="pres">
      <dgm:prSet presAssocID="{2670EAE5-DC04-42C8-88F0-5D41CD7A71B8}" presName="Child" presStyleLbl="revTx" presStyleIdx="18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45B02-8689-44E1-ABA7-9FD3DC997D40}" type="pres">
      <dgm:prSet presAssocID="{CF877199-F260-4949-BB1C-15846229EFA7}" presName="childComposite" presStyleCnt="0">
        <dgm:presLayoutVars>
          <dgm:chMax val="0"/>
          <dgm:chPref val="0"/>
        </dgm:presLayoutVars>
      </dgm:prSet>
      <dgm:spPr/>
    </dgm:pt>
    <dgm:pt modelId="{7B19D11E-CD92-4302-8F6F-7AAC516FE88A}" type="pres">
      <dgm:prSet presAssocID="{CF877199-F260-4949-BB1C-15846229EFA7}" presName="ChildAccent" presStyleLbl="solidFgAcc1" presStyleIdx="16" presStyleCnt="23"/>
      <dgm:spPr/>
    </dgm:pt>
    <dgm:pt modelId="{B97AAC9E-8832-4E22-AB57-EA5595DDBACC}" type="pres">
      <dgm:prSet presAssocID="{CF877199-F260-4949-BB1C-15846229EFA7}" presName="Child" presStyleLbl="revTx" presStyleIdx="19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60982-A877-4CBA-8796-A4D19DD70949}" type="pres">
      <dgm:prSet presAssocID="{6E356117-2C09-4CA3-BBBC-D868BE424B3D}" presName="childComposite" presStyleCnt="0">
        <dgm:presLayoutVars>
          <dgm:chMax val="0"/>
          <dgm:chPref val="0"/>
        </dgm:presLayoutVars>
      </dgm:prSet>
      <dgm:spPr/>
    </dgm:pt>
    <dgm:pt modelId="{044E8108-AC08-4CFB-B3FF-E272AADDDC03}" type="pres">
      <dgm:prSet presAssocID="{6E356117-2C09-4CA3-BBBC-D868BE424B3D}" presName="ChildAccent" presStyleLbl="solidFgAcc1" presStyleIdx="17" presStyleCnt="23"/>
      <dgm:spPr/>
    </dgm:pt>
    <dgm:pt modelId="{D556BCB9-04AA-4817-BA68-F0E81A050BF9}" type="pres">
      <dgm:prSet presAssocID="{6E356117-2C09-4CA3-BBBC-D868BE424B3D}" presName="Child" presStyleLbl="revTx" presStyleIdx="20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214C1-00E8-400B-A988-F828AF91B6DB}" type="pres">
      <dgm:prSet presAssocID="{C93587E9-09FF-4517-B083-1BE4A971C7FB}" presName="childComposite" presStyleCnt="0">
        <dgm:presLayoutVars>
          <dgm:chMax val="0"/>
          <dgm:chPref val="0"/>
        </dgm:presLayoutVars>
      </dgm:prSet>
      <dgm:spPr/>
    </dgm:pt>
    <dgm:pt modelId="{767B6868-D3DD-4D95-A7B9-4E6A27F1AA27}" type="pres">
      <dgm:prSet presAssocID="{C93587E9-09FF-4517-B083-1BE4A971C7FB}" presName="ChildAccent" presStyleLbl="solidFgAcc1" presStyleIdx="18" presStyleCnt="23"/>
      <dgm:spPr/>
    </dgm:pt>
    <dgm:pt modelId="{0C8BA252-A1C8-42E0-B56B-7980D6F6EAB2}" type="pres">
      <dgm:prSet presAssocID="{C93587E9-09FF-4517-B083-1BE4A971C7FB}" presName="Child" presStyleLbl="revTx" presStyleIdx="21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4EC38-9B90-45DB-9B6C-E548FBEDBE31}" type="pres">
      <dgm:prSet presAssocID="{71B9FD6D-8148-4823-A5C5-378400F64C9C}" presName="childComposite" presStyleCnt="0">
        <dgm:presLayoutVars>
          <dgm:chMax val="0"/>
          <dgm:chPref val="0"/>
        </dgm:presLayoutVars>
      </dgm:prSet>
      <dgm:spPr/>
    </dgm:pt>
    <dgm:pt modelId="{D9803628-17E6-47AC-AE7B-564F8238C808}" type="pres">
      <dgm:prSet presAssocID="{71B9FD6D-8148-4823-A5C5-378400F64C9C}" presName="ChildAccent" presStyleLbl="solidFgAcc1" presStyleIdx="19" presStyleCnt="23"/>
      <dgm:spPr/>
    </dgm:pt>
    <dgm:pt modelId="{4B559175-B5A3-43F7-9B99-CC2ABF9F627F}" type="pres">
      <dgm:prSet presAssocID="{71B9FD6D-8148-4823-A5C5-378400F64C9C}" presName="Child" presStyleLbl="revTx" presStyleIdx="22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3D64E-214D-4CCD-B017-B494BE150FAC}" type="pres">
      <dgm:prSet presAssocID="{E6135742-9E40-4B77-8E2E-11CC2514E994}" presName="childComposite" presStyleCnt="0">
        <dgm:presLayoutVars>
          <dgm:chMax val="0"/>
          <dgm:chPref val="0"/>
        </dgm:presLayoutVars>
      </dgm:prSet>
      <dgm:spPr/>
    </dgm:pt>
    <dgm:pt modelId="{1ED18C2A-2BC4-4E9F-BCC6-4EA164E2164F}" type="pres">
      <dgm:prSet presAssocID="{E6135742-9E40-4B77-8E2E-11CC2514E994}" presName="ChildAccent" presStyleLbl="solidFgAcc1" presStyleIdx="20" presStyleCnt="23"/>
      <dgm:spPr/>
    </dgm:pt>
    <dgm:pt modelId="{36B5B9ED-3CFC-4989-945C-CC4F98F35663}" type="pres">
      <dgm:prSet presAssocID="{E6135742-9E40-4B77-8E2E-11CC2514E994}" presName="Child" presStyleLbl="revTx" presStyleIdx="23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1F25B-8D82-4A10-AE46-795722A5427E}" type="pres">
      <dgm:prSet presAssocID="{7A2B8522-24BC-4B20-85F5-524F648668C4}" presName="childComposite" presStyleCnt="0">
        <dgm:presLayoutVars>
          <dgm:chMax val="0"/>
          <dgm:chPref val="0"/>
        </dgm:presLayoutVars>
      </dgm:prSet>
      <dgm:spPr/>
    </dgm:pt>
    <dgm:pt modelId="{BD469DE0-BA0F-4FA2-9D99-149703A210D4}" type="pres">
      <dgm:prSet presAssocID="{7A2B8522-24BC-4B20-85F5-524F648668C4}" presName="ChildAccent" presStyleLbl="solidFgAcc1" presStyleIdx="21" presStyleCnt="23"/>
      <dgm:spPr/>
    </dgm:pt>
    <dgm:pt modelId="{C486CF36-EE9E-47EC-83CD-E3633DCAF322}" type="pres">
      <dgm:prSet presAssocID="{7A2B8522-24BC-4B20-85F5-524F648668C4}" presName="Child" presStyleLbl="revTx" presStyleIdx="24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BB50-F3AE-4FCD-BCCE-81244F2557B9}" type="pres">
      <dgm:prSet presAssocID="{175DB9D8-075C-4557-A0DD-619DAB6F4DC7}" presName="childComposite" presStyleCnt="0">
        <dgm:presLayoutVars>
          <dgm:chMax val="0"/>
          <dgm:chPref val="0"/>
        </dgm:presLayoutVars>
      </dgm:prSet>
      <dgm:spPr/>
    </dgm:pt>
    <dgm:pt modelId="{2C99CAE4-800E-4479-AF8E-ECCC21B08F63}" type="pres">
      <dgm:prSet presAssocID="{175DB9D8-075C-4557-A0DD-619DAB6F4DC7}" presName="ChildAccent" presStyleLbl="solidFgAcc1" presStyleIdx="22" presStyleCnt="23"/>
      <dgm:spPr/>
    </dgm:pt>
    <dgm:pt modelId="{B164FB47-7CDA-40CD-B9FF-31098686F2B3}" type="pres">
      <dgm:prSet presAssocID="{175DB9D8-075C-4557-A0DD-619DAB6F4DC7}" presName="Child" presStyleLbl="revTx" presStyleIdx="25" presStyleCnt="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B1CF9-CECE-4EB2-9613-EDF48E453C43}" type="presOf" srcId="{F41D854E-F650-451C-9788-A9E67EEFCC6A}" destId="{2EF985FB-6B85-4776-8173-42B036C36B46}" srcOrd="0" destOrd="0" presId="urn:microsoft.com/office/officeart/2008/layout/SquareAccentList"/>
    <dgm:cxn modelId="{2EAA01A4-0660-44B3-8F92-3B3D2A263352}" srcId="{FFDD5DE4-B3D4-49AF-973D-CEAF74513F08}" destId="{9353F6ED-21E7-4714-8F68-62306E8248F0}" srcOrd="2" destOrd="0" parTransId="{F97B6AB6-308B-48D0-9EB8-D7C50465C94E}" sibTransId="{6D2395CA-E47D-48EA-B403-595A801AFCC1}"/>
    <dgm:cxn modelId="{ECD59539-8672-4EB1-B360-894257D30750}" srcId="{FFDD5DE4-B3D4-49AF-973D-CEAF74513F08}" destId="{707BB7CE-DA38-46A6-A943-FE9E8C664519}" srcOrd="6" destOrd="0" parTransId="{7C12679F-032B-423D-BA4B-909E8F43A4C7}" sibTransId="{6EBD5F81-236D-4577-BE75-31F71949CE68}"/>
    <dgm:cxn modelId="{814E818E-D873-4ACB-9FD5-38DA6A16498B}" srcId="{B605B0EB-3BAF-4BA1-BA43-A04F3926E15D}" destId="{DAEACC2F-4B8E-4147-BE0E-16360874C92A}" srcOrd="4" destOrd="0" parTransId="{6BB73083-3E18-4347-9115-494284777EE7}" sibTransId="{B462690A-00CF-43CB-B600-8CEF99410E7E}"/>
    <dgm:cxn modelId="{B568BDEC-9138-4273-8BCF-8BCF34EA2A23}" srcId="{FFDD5DE4-B3D4-49AF-973D-CEAF74513F08}" destId="{73D96CE9-8D84-4D8B-AD43-EB27756BE319}" srcOrd="1" destOrd="0" parTransId="{E9390EC6-3835-4ED1-8F0D-663B6276AAEA}" sibTransId="{DA7A40F3-C999-4B6B-9B9B-E78CD6E5CC1A}"/>
    <dgm:cxn modelId="{CF1F221C-0D79-458E-A0A1-D26BF0311208}" type="presOf" srcId="{CB159346-34C1-4690-97D5-4206F0B4F80E}" destId="{BEFD424A-9CB0-47C6-A32A-4658AD6404D9}" srcOrd="0" destOrd="0" presId="urn:microsoft.com/office/officeart/2008/layout/SquareAccentList"/>
    <dgm:cxn modelId="{BF38A88E-3BB9-4B4C-99D2-97AEC1A4E851}" srcId="{B605B0EB-3BAF-4BA1-BA43-A04F3926E15D}" destId="{8595D3E8-0A60-4B64-BFE0-4B11DFA0DFEA}" srcOrd="3" destOrd="0" parTransId="{F02BA414-4D1E-4F62-982A-55F0050762B3}" sibTransId="{02FEBD31-3DB1-41E9-B44A-79DACDF44581}"/>
    <dgm:cxn modelId="{CE204103-5047-4570-A151-7B5E07D1975F}" srcId="{FFDD5DE4-B3D4-49AF-973D-CEAF74513F08}" destId="{F41D854E-F650-451C-9788-A9E67EEFCC6A}" srcOrd="3" destOrd="0" parTransId="{DFDF71C4-4834-4673-84AC-44CFB04595B4}" sibTransId="{014BBCE8-8EE9-495D-82D4-6774306D11C4}"/>
    <dgm:cxn modelId="{ACA37A90-AEE1-42C9-87FC-5A3E6218C511}" type="presOf" srcId="{E6135742-9E40-4B77-8E2E-11CC2514E994}" destId="{36B5B9ED-3CFC-4989-945C-CC4F98F35663}" srcOrd="0" destOrd="0" presId="urn:microsoft.com/office/officeart/2008/layout/SquareAccentList"/>
    <dgm:cxn modelId="{F0C6431C-B9F9-4281-BD3B-8C021F987E8D}" srcId="{DE685EE8-16A5-40FF-BF52-44CA4A2A3283}" destId="{7A2B8522-24BC-4B20-85F5-524F648668C4}" srcOrd="6" destOrd="0" parTransId="{9306952B-CBCF-4CA2-B04B-DB804FDA22DA}" sibTransId="{5511766D-C273-4D86-9A4F-EACE1CE8E507}"/>
    <dgm:cxn modelId="{605916B6-988F-444C-80DE-710DFB4E1308}" type="presOf" srcId="{8595D3E8-0A60-4B64-BFE0-4B11DFA0DFEA}" destId="{AB56EBD1-6450-43E0-A668-6BD3311295F4}" srcOrd="0" destOrd="0" presId="urn:microsoft.com/office/officeart/2008/layout/SquareAccentList"/>
    <dgm:cxn modelId="{28EA0920-2EB5-4162-95F2-33D0C4FCE83F}" srcId="{B605B0EB-3BAF-4BA1-BA43-A04F3926E15D}" destId="{699685B0-D254-4A86-A570-C640FDC25774}" srcOrd="2" destOrd="0" parTransId="{9E2B59E6-B53F-4A5B-B9B0-F32313BCE333}" sibTransId="{5C4C58DC-C49D-41B9-95FF-32C6FFDEE37C}"/>
    <dgm:cxn modelId="{6834919E-8A0E-41A5-99B1-32A11E4E6901}" type="presOf" srcId="{46D50DC9-D2F0-4043-9CE0-65D0AFA80FE5}" destId="{926419ED-2C45-4E76-A432-41E4467E6322}" srcOrd="0" destOrd="0" presId="urn:microsoft.com/office/officeart/2008/layout/SquareAccentList"/>
    <dgm:cxn modelId="{1979F7A5-E167-4BEF-AC4C-11C35338EF3F}" srcId="{DE685EE8-16A5-40FF-BF52-44CA4A2A3283}" destId="{6E356117-2C09-4CA3-BBBC-D868BE424B3D}" srcOrd="2" destOrd="0" parTransId="{F1BF5CBC-65BA-4216-92EE-25904CA1CFDB}" sibTransId="{84B99C8A-CF70-4CEC-8F7A-57DCA5C83B28}"/>
    <dgm:cxn modelId="{77CE038A-FE8E-4DC2-A00A-DD1DEC484B03}" type="presOf" srcId="{B605B0EB-3BAF-4BA1-BA43-A04F3926E15D}" destId="{792781B2-4AA9-4AED-97F8-AE55754F90BD}" srcOrd="0" destOrd="0" presId="urn:microsoft.com/office/officeart/2008/layout/SquareAccentList"/>
    <dgm:cxn modelId="{200E5CEF-0FE5-407C-8DCA-50DB3BB04D22}" type="presOf" srcId="{71B9FD6D-8148-4823-A5C5-378400F64C9C}" destId="{4B559175-B5A3-43F7-9B99-CC2ABF9F627F}" srcOrd="0" destOrd="0" presId="urn:microsoft.com/office/officeart/2008/layout/SquareAccentList"/>
    <dgm:cxn modelId="{C69FE5E9-9DE1-4244-81F7-7A565C813FB3}" type="presOf" srcId="{C93587E9-09FF-4517-B083-1BE4A971C7FB}" destId="{0C8BA252-A1C8-42E0-B56B-7980D6F6EAB2}" srcOrd="0" destOrd="0" presId="urn:microsoft.com/office/officeart/2008/layout/SquareAccentList"/>
    <dgm:cxn modelId="{0E10AE5C-5434-4EA4-8996-768B231496FB}" type="presOf" srcId="{CF877199-F260-4949-BB1C-15846229EFA7}" destId="{B97AAC9E-8832-4E22-AB57-EA5595DDBACC}" srcOrd="0" destOrd="0" presId="urn:microsoft.com/office/officeart/2008/layout/SquareAccentList"/>
    <dgm:cxn modelId="{17699EA0-7400-429D-AB3F-25A0C56E3481}" type="presOf" srcId="{CCB3CCD6-852C-4E73-BB59-F67F921A4DD6}" destId="{24211E28-CE85-478B-906E-F4229C19CD96}" srcOrd="0" destOrd="0" presId="urn:microsoft.com/office/officeart/2008/layout/SquareAccentList"/>
    <dgm:cxn modelId="{B249E09D-2998-41E0-955E-7624B9BD706F}" type="presOf" srcId="{699685B0-D254-4A86-A570-C640FDC25774}" destId="{BAD1D349-9F66-41D1-B6FA-8BC5AE978E4B}" srcOrd="0" destOrd="0" presId="urn:microsoft.com/office/officeart/2008/layout/SquareAccentList"/>
    <dgm:cxn modelId="{2B2AD879-A50D-4D38-8215-BBEB88422720}" type="presOf" srcId="{6E356117-2C09-4CA3-BBBC-D868BE424B3D}" destId="{D556BCB9-04AA-4817-BA68-F0E81A050BF9}" srcOrd="0" destOrd="0" presId="urn:microsoft.com/office/officeart/2008/layout/SquareAccentList"/>
    <dgm:cxn modelId="{38E49747-320C-4BEF-B9E9-2E3153DB3483}" type="presOf" srcId="{73D96CE9-8D84-4D8B-AD43-EB27756BE319}" destId="{09DAEE9E-7506-41A4-B9AC-500F588055D6}" srcOrd="0" destOrd="0" presId="urn:microsoft.com/office/officeart/2008/layout/SquareAccentList"/>
    <dgm:cxn modelId="{CC6C3EB2-2019-4D46-9E4B-E62E5D188913}" srcId="{DE685EE8-16A5-40FF-BF52-44CA4A2A3283}" destId="{175DB9D8-075C-4557-A0DD-619DAB6F4DC7}" srcOrd="7" destOrd="0" parTransId="{85BE1576-45FC-4F48-82AB-C3892C609E17}" sibTransId="{FC471AB5-423C-4BBA-9BC1-798F62D1CA8E}"/>
    <dgm:cxn modelId="{0881E829-2BD9-43A5-8D1A-FEE6DD5E813B}" srcId="{DE685EE8-16A5-40FF-BF52-44CA4A2A3283}" destId="{E6135742-9E40-4B77-8E2E-11CC2514E994}" srcOrd="5" destOrd="0" parTransId="{C1C1FEF7-C0FC-4835-A0E1-07B1E6733745}" sibTransId="{33CE5A08-EA8F-460D-9DB6-784CD4054913}"/>
    <dgm:cxn modelId="{67FB895B-A7B3-48F6-8168-82A8547B220D}" srcId="{DE685EE8-16A5-40FF-BF52-44CA4A2A3283}" destId="{CF877199-F260-4949-BB1C-15846229EFA7}" srcOrd="1" destOrd="0" parTransId="{704C0EA7-6C6D-4725-8EAD-FBACCEA651B5}" sibTransId="{499A1DB4-A3AB-4CC1-B604-E67027599748}"/>
    <dgm:cxn modelId="{A6EB5EAA-C07B-470F-B0E1-12C8A75AB6D6}" srcId="{B605B0EB-3BAF-4BA1-BA43-A04F3926E15D}" destId="{B4933D41-7536-45AC-90BB-603BA5B2137F}" srcOrd="5" destOrd="0" parTransId="{AC925AC5-67E5-4133-95DF-5176B291085B}" sibTransId="{83BD649B-F2FD-4F1D-84E7-8EBEA5CF9C74}"/>
    <dgm:cxn modelId="{0A500632-77E9-41BB-BB0A-C545F8C54990}" type="presOf" srcId="{DAEACC2F-4B8E-4147-BE0E-16360874C92A}" destId="{F8BE09BC-183A-4563-9898-F5C12AACB52E}" srcOrd="0" destOrd="0" presId="urn:microsoft.com/office/officeart/2008/layout/SquareAccentList"/>
    <dgm:cxn modelId="{05063A12-92B9-4010-8C9F-379DE1D8F226}" type="presOf" srcId="{7A2B8522-24BC-4B20-85F5-524F648668C4}" destId="{C486CF36-EE9E-47EC-83CD-E3633DCAF322}" srcOrd="0" destOrd="0" presId="urn:microsoft.com/office/officeart/2008/layout/SquareAccentList"/>
    <dgm:cxn modelId="{FF311D0A-7DA4-4B40-A910-12867C5DAD6B}" srcId="{DE685EE8-16A5-40FF-BF52-44CA4A2A3283}" destId="{71B9FD6D-8148-4823-A5C5-378400F64C9C}" srcOrd="4" destOrd="0" parTransId="{6DA89D0F-B6D7-4C94-8A51-97D4CA32BADA}" sibTransId="{006062BB-B332-4268-9E9D-8D04F0AEC2E3}"/>
    <dgm:cxn modelId="{962C6803-2186-4CAA-B079-0280B6FE124D}" srcId="{3409A782-3703-4ECB-AE21-5F105C008E83}" destId="{FFDD5DE4-B3D4-49AF-973D-CEAF74513F08}" srcOrd="0" destOrd="0" parTransId="{5AEC00FC-1CDA-4200-A55E-3059F2DA877E}" sibTransId="{DBDAA677-0CFB-4591-9020-19A6381D9BFD}"/>
    <dgm:cxn modelId="{7B6BC217-BC71-41E5-811B-495795054C3C}" type="presOf" srcId="{175DB9D8-075C-4557-A0DD-619DAB6F4DC7}" destId="{B164FB47-7CDA-40CD-B9FF-31098686F2B3}" srcOrd="0" destOrd="0" presId="urn:microsoft.com/office/officeart/2008/layout/SquareAccentList"/>
    <dgm:cxn modelId="{40FEB2D5-DFC9-43EB-B173-7FEEB028E6EB}" type="presOf" srcId="{504BF116-2253-4E63-BD50-C5E44118D244}" destId="{B44A05C7-D7A1-4F24-896B-49A7A036D357}" srcOrd="0" destOrd="0" presId="urn:microsoft.com/office/officeart/2008/layout/SquareAccentList"/>
    <dgm:cxn modelId="{89349864-51F0-4D7F-8E45-37DE0B2AB862}" srcId="{FFDD5DE4-B3D4-49AF-973D-CEAF74513F08}" destId="{EA39E987-AB79-4B7B-BDF1-1F14A38ED316}" srcOrd="0" destOrd="0" parTransId="{59EE1DBE-B285-4291-A3E8-9687F6C03DF8}" sibTransId="{FA3A3BA1-519A-4937-8F61-466FD7518076}"/>
    <dgm:cxn modelId="{AD1CF6EC-9526-474D-A705-27A99413EA3C}" type="presOf" srcId="{DE685EE8-16A5-40FF-BF52-44CA4A2A3283}" destId="{B0D23135-4C15-4F0B-A784-4C8C59858DA3}" srcOrd="0" destOrd="0" presId="urn:microsoft.com/office/officeart/2008/layout/SquareAccentList"/>
    <dgm:cxn modelId="{5DC9C13D-1837-46B7-97FE-6F9486A3871F}" type="presOf" srcId="{5EA759FF-D262-4A9C-99EE-8A3A5C366847}" destId="{BF629110-A911-42D8-A190-3AFC7B8B1E32}" srcOrd="0" destOrd="0" presId="urn:microsoft.com/office/officeart/2008/layout/SquareAccentList"/>
    <dgm:cxn modelId="{4CB775AB-A069-4847-BFCA-A7F13540CB6C}" type="presOf" srcId="{2670EAE5-DC04-42C8-88F0-5D41CD7A71B8}" destId="{08703B27-A60D-4F63-803A-BB59E74DCE7D}" srcOrd="0" destOrd="0" presId="urn:microsoft.com/office/officeart/2008/layout/SquareAccentList"/>
    <dgm:cxn modelId="{1F0C4D7E-8165-4874-A424-2FB7878F5D3F}" srcId="{FFDD5DE4-B3D4-49AF-973D-CEAF74513F08}" destId="{BBE1EF4D-C713-4024-B3F5-DAC7A4837E00}" srcOrd="5" destOrd="0" parTransId="{E0FDDDB4-09E1-4708-A7D5-29903877AF8E}" sibTransId="{1AF2C1B7-2667-4144-90AD-4DF25D40AAFB}"/>
    <dgm:cxn modelId="{68CA5E94-FB1B-4C38-B12C-FFD7FA162CE7}" srcId="{FFDD5DE4-B3D4-49AF-973D-CEAF74513F08}" destId="{46D50DC9-D2F0-4043-9CE0-65D0AFA80FE5}" srcOrd="4" destOrd="0" parTransId="{C0C7E75A-4AB1-470A-88DF-D1CC8A09C579}" sibTransId="{584907F8-997E-4AE6-BD42-D99B3695B738}"/>
    <dgm:cxn modelId="{51C97F9F-1F62-4B07-8494-2C8443267F53}" srcId="{DE685EE8-16A5-40FF-BF52-44CA4A2A3283}" destId="{C93587E9-09FF-4517-B083-1BE4A971C7FB}" srcOrd="3" destOrd="0" parTransId="{307FFD5C-3AC3-4D97-AED8-5E0E783BA199}" sibTransId="{553B8EC4-9349-415C-8109-E5C8FDC8662C}"/>
    <dgm:cxn modelId="{2C76D617-A700-4812-B4ED-A4587713F2B2}" srcId="{FFDD5DE4-B3D4-49AF-973D-CEAF74513F08}" destId="{5EA759FF-D262-4A9C-99EE-8A3A5C366847}" srcOrd="8" destOrd="0" parTransId="{0B09D4E2-6B0A-48F3-93DA-A051E2D83ACB}" sibTransId="{8837A886-DBDF-4191-8963-8C04B8C44E7D}"/>
    <dgm:cxn modelId="{EA99857D-941F-45C7-B881-C07E3A316E94}" type="presOf" srcId="{707BB7CE-DA38-46A6-A943-FE9E8C664519}" destId="{08EDCF48-7FA5-4601-A76A-85DAFC4D4F6E}" srcOrd="0" destOrd="0" presId="urn:microsoft.com/office/officeart/2008/layout/SquareAccentList"/>
    <dgm:cxn modelId="{7F36C9FE-9BA1-4658-B081-FC0F7F73B454}" type="presOf" srcId="{B4933D41-7536-45AC-90BB-603BA5B2137F}" destId="{10042AB9-67A5-4E8F-89CD-9ADE200FB36E}" srcOrd="0" destOrd="0" presId="urn:microsoft.com/office/officeart/2008/layout/SquareAccentList"/>
    <dgm:cxn modelId="{E9C81B34-6C22-4C6F-A513-8A0E7A09B803}" srcId="{3409A782-3703-4ECB-AE21-5F105C008E83}" destId="{DE685EE8-16A5-40FF-BF52-44CA4A2A3283}" srcOrd="2" destOrd="0" parTransId="{B2779C93-AFBE-4637-96B7-48576244074B}" sibTransId="{E1275A86-3462-4E95-843D-7B19B81441F4}"/>
    <dgm:cxn modelId="{5257AC02-DCC6-4E38-A3F7-F4EB0DCF9B66}" type="presOf" srcId="{BBE1EF4D-C713-4024-B3F5-DAC7A4837E00}" destId="{4768D969-107B-4018-B77A-2DF2D8ED7707}" srcOrd="0" destOrd="0" presId="urn:microsoft.com/office/officeart/2008/layout/SquareAccentList"/>
    <dgm:cxn modelId="{6FBFD7D7-9101-4888-AF81-418316F6D4FA}" type="presOf" srcId="{FFDD5DE4-B3D4-49AF-973D-CEAF74513F08}" destId="{4E554A15-192B-4798-A5C4-5822875D73BF}" srcOrd="0" destOrd="0" presId="urn:microsoft.com/office/officeart/2008/layout/SquareAccentList"/>
    <dgm:cxn modelId="{C9FB47F8-E1A8-4650-BA30-B52AEF9FB9E4}" type="presOf" srcId="{3409A782-3703-4ECB-AE21-5F105C008E83}" destId="{13C12309-2957-49EA-AC6F-759734E539DD}" srcOrd="0" destOrd="0" presId="urn:microsoft.com/office/officeart/2008/layout/SquareAccentList"/>
    <dgm:cxn modelId="{1DABAAA2-216D-4360-B0F4-63111FDBBA12}" srcId="{DE685EE8-16A5-40FF-BF52-44CA4A2A3283}" destId="{2670EAE5-DC04-42C8-88F0-5D41CD7A71B8}" srcOrd="0" destOrd="0" parTransId="{899AFCF2-5408-4B17-B584-35F2AE699CD1}" sibTransId="{C867DCEB-E7B3-4665-B1E9-D2E4F51BC4D7}"/>
    <dgm:cxn modelId="{886CA84C-6106-47AE-954D-948237B725CC}" srcId="{FFDD5DE4-B3D4-49AF-973D-CEAF74513F08}" destId="{504BF116-2253-4E63-BD50-C5E44118D244}" srcOrd="7" destOrd="0" parTransId="{15A57F1C-9685-461C-BEFB-6C4F74094777}" sibTransId="{95B7C9F5-BF8E-4F1A-B1B5-43B2C2DD9CCB}"/>
    <dgm:cxn modelId="{ECB493A4-F0B9-473E-B63A-9292E5AAAF31}" srcId="{3409A782-3703-4ECB-AE21-5F105C008E83}" destId="{B605B0EB-3BAF-4BA1-BA43-A04F3926E15D}" srcOrd="1" destOrd="0" parTransId="{75212B1D-58DF-49DB-9F42-C9B66A5D13D1}" sibTransId="{AD16C2EF-5773-43F2-ABAD-82C4B65D2591}"/>
    <dgm:cxn modelId="{12BC73D9-7918-466D-BA93-15F9E0E6B873}" type="presOf" srcId="{EA39E987-AB79-4B7B-BDF1-1F14A38ED316}" destId="{5F0CE64B-873F-4010-94D5-F2EB335FD362}" srcOrd="0" destOrd="0" presId="urn:microsoft.com/office/officeart/2008/layout/SquareAccentList"/>
    <dgm:cxn modelId="{BB8BF695-C4CC-41BD-A587-ABF80A65C89A}" srcId="{B605B0EB-3BAF-4BA1-BA43-A04F3926E15D}" destId="{CB159346-34C1-4690-97D5-4206F0B4F80E}" srcOrd="0" destOrd="0" parTransId="{991CE351-11A4-4CA0-AD0C-771F9447A625}" sibTransId="{9E08D219-7CC3-4EFD-B6C2-979B2A350C8B}"/>
    <dgm:cxn modelId="{9E4E9ECA-F53B-4587-ABE9-094C4EB9933D}" srcId="{B605B0EB-3BAF-4BA1-BA43-A04F3926E15D}" destId="{CCB3CCD6-852C-4E73-BB59-F67F921A4DD6}" srcOrd="1" destOrd="0" parTransId="{C675C4ED-4492-438C-AF7B-370E7665DC3B}" sibTransId="{224A463F-43C7-49E2-A1F9-0D5BB37CBD74}"/>
    <dgm:cxn modelId="{7A8BA733-14B6-492D-BADE-019BBDE036BD}" type="presOf" srcId="{9353F6ED-21E7-4714-8F68-62306E8248F0}" destId="{D3F9A278-4E09-4AAA-8306-5EA19612709B}" srcOrd="0" destOrd="0" presId="urn:microsoft.com/office/officeart/2008/layout/SquareAccentList"/>
    <dgm:cxn modelId="{C5936ADF-9E52-4BB5-8D09-F2F28BE92EAA}" type="presParOf" srcId="{13C12309-2957-49EA-AC6F-759734E539DD}" destId="{EF64DC73-F982-49A6-89F0-E3454994D1E6}" srcOrd="0" destOrd="0" presId="urn:microsoft.com/office/officeart/2008/layout/SquareAccentList"/>
    <dgm:cxn modelId="{00B1F969-C28B-4C49-A9FA-CE4C64B5C55D}" type="presParOf" srcId="{EF64DC73-F982-49A6-89F0-E3454994D1E6}" destId="{903930DA-A824-4E99-A904-1A01ACF29C5E}" srcOrd="0" destOrd="0" presId="urn:microsoft.com/office/officeart/2008/layout/SquareAccentList"/>
    <dgm:cxn modelId="{25D00E23-8AD5-44F1-8221-4D1F90B6A1EC}" type="presParOf" srcId="{903930DA-A824-4E99-A904-1A01ACF29C5E}" destId="{8CCF8E0C-E9F4-4E2F-93AD-E738FFC6EE97}" srcOrd="0" destOrd="0" presId="urn:microsoft.com/office/officeart/2008/layout/SquareAccentList"/>
    <dgm:cxn modelId="{46DC2DA7-4096-42BA-8468-09C16B832121}" type="presParOf" srcId="{903930DA-A824-4E99-A904-1A01ACF29C5E}" destId="{ED2B3C4A-B307-4E38-8D62-D4DA0AFF7FF4}" srcOrd="1" destOrd="0" presId="urn:microsoft.com/office/officeart/2008/layout/SquareAccentList"/>
    <dgm:cxn modelId="{95F030DF-5BFF-4439-8CAE-E9CCD51FD668}" type="presParOf" srcId="{903930DA-A824-4E99-A904-1A01ACF29C5E}" destId="{4E554A15-192B-4798-A5C4-5822875D73BF}" srcOrd="2" destOrd="0" presId="urn:microsoft.com/office/officeart/2008/layout/SquareAccentList"/>
    <dgm:cxn modelId="{7A627383-2585-4FF4-8740-EB28A86D56C5}" type="presParOf" srcId="{EF64DC73-F982-49A6-89F0-E3454994D1E6}" destId="{9F187F8E-BB83-495D-998F-8BC98F1A2E4D}" srcOrd="1" destOrd="0" presId="urn:microsoft.com/office/officeart/2008/layout/SquareAccentList"/>
    <dgm:cxn modelId="{1B83F128-6344-4E55-BFB5-1A6FFE3D6B29}" type="presParOf" srcId="{9F187F8E-BB83-495D-998F-8BC98F1A2E4D}" destId="{DD466A1E-0AC9-43E9-8FB7-880F09C69AC2}" srcOrd="0" destOrd="0" presId="urn:microsoft.com/office/officeart/2008/layout/SquareAccentList"/>
    <dgm:cxn modelId="{729B3776-4124-43BC-AF00-8D2BAD14AAE1}" type="presParOf" srcId="{DD466A1E-0AC9-43E9-8FB7-880F09C69AC2}" destId="{2858073F-4FDA-4F74-9136-3A8DE16261E9}" srcOrd="0" destOrd="0" presId="urn:microsoft.com/office/officeart/2008/layout/SquareAccentList"/>
    <dgm:cxn modelId="{B427D657-D692-4275-AF64-0601FF74C5D4}" type="presParOf" srcId="{DD466A1E-0AC9-43E9-8FB7-880F09C69AC2}" destId="{5F0CE64B-873F-4010-94D5-F2EB335FD362}" srcOrd="1" destOrd="0" presId="urn:microsoft.com/office/officeart/2008/layout/SquareAccentList"/>
    <dgm:cxn modelId="{87EBE937-E8B0-4CA1-ABE8-3951F91F01F7}" type="presParOf" srcId="{9F187F8E-BB83-495D-998F-8BC98F1A2E4D}" destId="{D7ACD1A4-879D-460D-A456-5D4E8C39F2A5}" srcOrd="1" destOrd="0" presId="urn:microsoft.com/office/officeart/2008/layout/SquareAccentList"/>
    <dgm:cxn modelId="{D61F843B-3822-4F7A-A08F-F864E9C64E03}" type="presParOf" srcId="{D7ACD1A4-879D-460D-A456-5D4E8C39F2A5}" destId="{D1E2B576-9D1E-4AC8-BA96-258DE0810DD2}" srcOrd="0" destOrd="0" presId="urn:microsoft.com/office/officeart/2008/layout/SquareAccentList"/>
    <dgm:cxn modelId="{D240C9E3-1F2F-4148-8558-3C61D34B7B34}" type="presParOf" srcId="{D7ACD1A4-879D-460D-A456-5D4E8C39F2A5}" destId="{09DAEE9E-7506-41A4-B9AC-500F588055D6}" srcOrd="1" destOrd="0" presId="urn:microsoft.com/office/officeart/2008/layout/SquareAccentList"/>
    <dgm:cxn modelId="{8C3FD154-296C-4FC6-98FB-30283929A57F}" type="presParOf" srcId="{9F187F8E-BB83-495D-998F-8BC98F1A2E4D}" destId="{61A84A38-D268-41F0-BB24-76AB7F357BD5}" srcOrd="2" destOrd="0" presId="urn:microsoft.com/office/officeart/2008/layout/SquareAccentList"/>
    <dgm:cxn modelId="{8953BDA0-543B-4A6C-A062-30D3BECB6B68}" type="presParOf" srcId="{61A84A38-D268-41F0-BB24-76AB7F357BD5}" destId="{C0EF6067-B20B-4F99-8B30-6B6D24A5196A}" srcOrd="0" destOrd="0" presId="urn:microsoft.com/office/officeart/2008/layout/SquareAccentList"/>
    <dgm:cxn modelId="{E33CA309-9C9D-4516-9912-16E8EBF282C9}" type="presParOf" srcId="{61A84A38-D268-41F0-BB24-76AB7F357BD5}" destId="{D3F9A278-4E09-4AAA-8306-5EA19612709B}" srcOrd="1" destOrd="0" presId="urn:microsoft.com/office/officeart/2008/layout/SquareAccentList"/>
    <dgm:cxn modelId="{8DF69F60-FF0B-4EFE-9F98-8F4218E5657E}" type="presParOf" srcId="{9F187F8E-BB83-495D-998F-8BC98F1A2E4D}" destId="{04D36B65-F21B-4C40-B9F7-9E467A6AB6B5}" srcOrd="3" destOrd="0" presId="urn:microsoft.com/office/officeart/2008/layout/SquareAccentList"/>
    <dgm:cxn modelId="{E49D2FED-9721-4DCB-9DA1-D0F2328C2088}" type="presParOf" srcId="{04D36B65-F21B-4C40-B9F7-9E467A6AB6B5}" destId="{F52CF449-6F62-493B-9D95-6CCB8BD07C43}" srcOrd="0" destOrd="0" presId="urn:microsoft.com/office/officeart/2008/layout/SquareAccentList"/>
    <dgm:cxn modelId="{B9B8F315-55D2-4100-AA85-33EC4B254798}" type="presParOf" srcId="{04D36B65-F21B-4C40-B9F7-9E467A6AB6B5}" destId="{2EF985FB-6B85-4776-8173-42B036C36B46}" srcOrd="1" destOrd="0" presId="urn:microsoft.com/office/officeart/2008/layout/SquareAccentList"/>
    <dgm:cxn modelId="{2DCE58AD-4C4C-4730-B168-AC0FC5CD8F21}" type="presParOf" srcId="{9F187F8E-BB83-495D-998F-8BC98F1A2E4D}" destId="{CAA3D3B7-B9B2-46F3-A645-23A01C871648}" srcOrd="4" destOrd="0" presId="urn:microsoft.com/office/officeart/2008/layout/SquareAccentList"/>
    <dgm:cxn modelId="{DA940A88-4095-4CCC-829B-698F212DDAE9}" type="presParOf" srcId="{CAA3D3B7-B9B2-46F3-A645-23A01C871648}" destId="{DCA28D63-6C35-4202-9657-B7E7D116BDBC}" srcOrd="0" destOrd="0" presId="urn:microsoft.com/office/officeart/2008/layout/SquareAccentList"/>
    <dgm:cxn modelId="{C77796B0-BB71-408F-9B64-A107447367C3}" type="presParOf" srcId="{CAA3D3B7-B9B2-46F3-A645-23A01C871648}" destId="{926419ED-2C45-4E76-A432-41E4467E6322}" srcOrd="1" destOrd="0" presId="urn:microsoft.com/office/officeart/2008/layout/SquareAccentList"/>
    <dgm:cxn modelId="{DCBC4144-B309-4118-97AC-C39179E75B35}" type="presParOf" srcId="{9F187F8E-BB83-495D-998F-8BC98F1A2E4D}" destId="{94B07739-2F89-4023-88B1-0227D0DC66EE}" srcOrd="5" destOrd="0" presId="urn:microsoft.com/office/officeart/2008/layout/SquareAccentList"/>
    <dgm:cxn modelId="{D64687A6-DFEC-4CE4-AD77-E44436316FA2}" type="presParOf" srcId="{94B07739-2F89-4023-88B1-0227D0DC66EE}" destId="{39235FC4-3E20-44B6-BC11-6FBA24C5E54F}" srcOrd="0" destOrd="0" presId="urn:microsoft.com/office/officeart/2008/layout/SquareAccentList"/>
    <dgm:cxn modelId="{94D37342-389E-4797-ADB0-7646D896074A}" type="presParOf" srcId="{94B07739-2F89-4023-88B1-0227D0DC66EE}" destId="{4768D969-107B-4018-B77A-2DF2D8ED7707}" srcOrd="1" destOrd="0" presId="urn:microsoft.com/office/officeart/2008/layout/SquareAccentList"/>
    <dgm:cxn modelId="{4DC414B9-989B-4A97-B3B8-D55EA2284D1D}" type="presParOf" srcId="{9F187F8E-BB83-495D-998F-8BC98F1A2E4D}" destId="{F9F20CE8-5230-43D6-A61C-569CE4C6BCF3}" srcOrd="6" destOrd="0" presId="urn:microsoft.com/office/officeart/2008/layout/SquareAccentList"/>
    <dgm:cxn modelId="{0E19B111-3CF5-423A-9E6B-F788924B7BFF}" type="presParOf" srcId="{F9F20CE8-5230-43D6-A61C-569CE4C6BCF3}" destId="{5E8CE34F-EDB1-4D7D-9A20-B56C562D00EF}" srcOrd="0" destOrd="0" presId="urn:microsoft.com/office/officeart/2008/layout/SquareAccentList"/>
    <dgm:cxn modelId="{7F8D2347-8CA9-4645-85CE-EBB11F41029D}" type="presParOf" srcId="{F9F20CE8-5230-43D6-A61C-569CE4C6BCF3}" destId="{08EDCF48-7FA5-4601-A76A-85DAFC4D4F6E}" srcOrd="1" destOrd="0" presId="urn:microsoft.com/office/officeart/2008/layout/SquareAccentList"/>
    <dgm:cxn modelId="{1749506F-4F9B-44DD-AB7A-F9298414876D}" type="presParOf" srcId="{9F187F8E-BB83-495D-998F-8BC98F1A2E4D}" destId="{C85670BC-E57D-4B78-8CB2-2AA160B0AEF1}" srcOrd="7" destOrd="0" presId="urn:microsoft.com/office/officeart/2008/layout/SquareAccentList"/>
    <dgm:cxn modelId="{82B289E4-F096-41DF-AD9A-09E634C72E77}" type="presParOf" srcId="{C85670BC-E57D-4B78-8CB2-2AA160B0AEF1}" destId="{870AC7CC-3F8C-4000-A3DA-E28DDB1D8977}" srcOrd="0" destOrd="0" presId="urn:microsoft.com/office/officeart/2008/layout/SquareAccentList"/>
    <dgm:cxn modelId="{E6AAFE82-F6C2-446D-A58C-C4FF6A736D7A}" type="presParOf" srcId="{C85670BC-E57D-4B78-8CB2-2AA160B0AEF1}" destId="{B44A05C7-D7A1-4F24-896B-49A7A036D357}" srcOrd="1" destOrd="0" presId="urn:microsoft.com/office/officeart/2008/layout/SquareAccentList"/>
    <dgm:cxn modelId="{C1879587-F324-4D65-8C15-065ECB6E877B}" type="presParOf" srcId="{9F187F8E-BB83-495D-998F-8BC98F1A2E4D}" destId="{BC656C38-CE24-4A60-90B7-AE8C12B62FCA}" srcOrd="8" destOrd="0" presId="urn:microsoft.com/office/officeart/2008/layout/SquareAccentList"/>
    <dgm:cxn modelId="{14224595-050C-4C94-B649-0F22CD679C5B}" type="presParOf" srcId="{BC656C38-CE24-4A60-90B7-AE8C12B62FCA}" destId="{8B0C2424-EDCC-4E38-8FEB-A316A30A512D}" srcOrd="0" destOrd="0" presId="urn:microsoft.com/office/officeart/2008/layout/SquareAccentList"/>
    <dgm:cxn modelId="{96835CE4-4675-4C2C-894D-8DC3CBDD1417}" type="presParOf" srcId="{BC656C38-CE24-4A60-90B7-AE8C12B62FCA}" destId="{BF629110-A911-42D8-A190-3AFC7B8B1E32}" srcOrd="1" destOrd="0" presId="urn:microsoft.com/office/officeart/2008/layout/SquareAccentList"/>
    <dgm:cxn modelId="{00586064-8B5D-4ACA-8594-51CADCABB553}" type="presParOf" srcId="{13C12309-2957-49EA-AC6F-759734E539DD}" destId="{76F4A376-CC9F-4334-BD03-C3CC95648C79}" srcOrd="1" destOrd="0" presId="urn:microsoft.com/office/officeart/2008/layout/SquareAccentList"/>
    <dgm:cxn modelId="{F2DE3E22-554C-4859-A953-1DDCD8347689}" type="presParOf" srcId="{76F4A376-CC9F-4334-BD03-C3CC95648C79}" destId="{3992B700-6592-4DE3-A0CD-392DD7038B0D}" srcOrd="0" destOrd="0" presId="urn:microsoft.com/office/officeart/2008/layout/SquareAccentList"/>
    <dgm:cxn modelId="{D9FBB0C3-4D5F-4AA3-9CB4-4F0E6D127EA3}" type="presParOf" srcId="{3992B700-6592-4DE3-A0CD-392DD7038B0D}" destId="{6FBA7D6C-9814-4783-A7DD-6DA8001C57D8}" srcOrd="0" destOrd="0" presId="urn:microsoft.com/office/officeart/2008/layout/SquareAccentList"/>
    <dgm:cxn modelId="{CCE0B417-4C59-41BC-8960-D08AEFF81D5B}" type="presParOf" srcId="{3992B700-6592-4DE3-A0CD-392DD7038B0D}" destId="{DA39E992-35A4-467E-ABD9-6ED7542046BB}" srcOrd="1" destOrd="0" presId="urn:microsoft.com/office/officeart/2008/layout/SquareAccentList"/>
    <dgm:cxn modelId="{9F8D0E58-1916-4267-920F-E32A6A4DC84A}" type="presParOf" srcId="{3992B700-6592-4DE3-A0CD-392DD7038B0D}" destId="{792781B2-4AA9-4AED-97F8-AE55754F90BD}" srcOrd="2" destOrd="0" presId="urn:microsoft.com/office/officeart/2008/layout/SquareAccentList"/>
    <dgm:cxn modelId="{FE500DE9-C474-4AA2-B5DA-F3A13A1B1BEE}" type="presParOf" srcId="{76F4A376-CC9F-4334-BD03-C3CC95648C79}" destId="{D40A03D2-3C66-48B8-AE5E-2FA47FFDAAEA}" srcOrd="1" destOrd="0" presId="urn:microsoft.com/office/officeart/2008/layout/SquareAccentList"/>
    <dgm:cxn modelId="{81042005-97A6-4629-A1E7-7EBAB2DD2538}" type="presParOf" srcId="{D40A03D2-3C66-48B8-AE5E-2FA47FFDAAEA}" destId="{67036B66-D67E-4A23-B208-1E7EF26D023B}" srcOrd="0" destOrd="0" presId="urn:microsoft.com/office/officeart/2008/layout/SquareAccentList"/>
    <dgm:cxn modelId="{BFAC4F7E-778D-4988-831D-F9F8C053D57E}" type="presParOf" srcId="{67036B66-D67E-4A23-B208-1E7EF26D023B}" destId="{2C392EC9-E4E7-4DE5-AD92-9FF20FF0DC1B}" srcOrd="0" destOrd="0" presId="urn:microsoft.com/office/officeart/2008/layout/SquareAccentList"/>
    <dgm:cxn modelId="{80C41CEE-8D92-4F5D-B8CB-844B1E49797C}" type="presParOf" srcId="{67036B66-D67E-4A23-B208-1E7EF26D023B}" destId="{BEFD424A-9CB0-47C6-A32A-4658AD6404D9}" srcOrd="1" destOrd="0" presId="urn:microsoft.com/office/officeart/2008/layout/SquareAccentList"/>
    <dgm:cxn modelId="{61ACB1F8-CB14-43B1-B98E-61D5B2AF6ABB}" type="presParOf" srcId="{D40A03D2-3C66-48B8-AE5E-2FA47FFDAAEA}" destId="{43F7CE0E-7AA1-4499-BEAB-FA0EDDD53141}" srcOrd="1" destOrd="0" presId="urn:microsoft.com/office/officeart/2008/layout/SquareAccentList"/>
    <dgm:cxn modelId="{121286BC-6444-4A7A-931B-48805C310B42}" type="presParOf" srcId="{43F7CE0E-7AA1-4499-BEAB-FA0EDDD53141}" destId="{6E3F634B-BBC5-495C-BDCB-3E8BFB698D69}" srcOrd="0" destOrd="0" presId="urn:microsoft.com/office/officeart/2008/layout/SquareAccentList"/>
    <dgm:cxn modelId="{5B8EADE1-76F6-4EF2-B107-846782B211A1}" type="presParOf" srcId="{43F7CE0E-7AA1-4499-BEAB-FA0EDDD53141}" destId="{24211E28-CE85-478B-906E-F4229C19CD96}" srcOrd="1" destOrd="0" presId="urn:microsoft.com/office/officeart/2008/layout/SquareAccentList"/>
    <dgm:cxn modelId="{109CE81F-2E4E-40F9-A57E-CBA90BF9DB1D}" type="presParOf" srcId="{D40A03D2-3C66-48B8-AE5E-2FA47FFDAAEA}" destId="{F3428600-50C8-4F22-8B7D-6B047EE1AD59}" srcOrd="2" destOrd="0" presId="urn:microsoft.com/office/officeart/2008/layout/SquareAccentList"/>
    <dgm:cxn modelId="{02DF28FA-1B0C-4B87-B214-AAE398FF2780}" type="presParOf" srcId="{F3428600-50C8-4F22-8B7D-6B047EE1AD59}" destId="{7855EBD6-9686-4FC9-81F0-0E0858ECFA29}" srcOrd="0" destOrd="0" presId="urn:microsoft.com/office/officeart/2008/layout/SquareAccentList"/>
    <dgm:cxn modelId="{7859B4EC-C4FD-43BE-A466-19E6BDA59D2B}" type="presParOf" srcId="{F3428600-50C8-4F22-8B7D-6B047EE1AD59}" destId="{BAD1D349-9F66-41D1-B6FA-8BC5AE978E4B}" srcOrd="1" destOrd="0" presId="urn:microsoft.com/office/officeart/2008/layout/SquareAccentList"/>
    <dgm:cxn modelId="{EC1692AE-2285-46DF-B2BD-DF738A09516C}" type="presParOf" srcId="{D40A03D2-3C66-48B8-AE5E-2FA47FFDAAEA}" destId="{B485F0A7-29E8-4AF5-9EBF-6B42F05105D2}" srcOrd="3" destOrd="0" presId="urn:microsoft.com/office/officeart/2008/layout/SquareAccentList"/>
    <dgm:cxn modelId="{E4BD387C-F8C1-4BE2-8C5D-55B80D974D68}" type="presParOf" srcId="{B485F0A7-29E8-4AF5-9EBF-6B42F05105D2}" destId="{0A79F7F1-7F94-4580-99A7-9DA50D49E8E4}" srcOrd="0" destOrd="0" presId="urn:microsoft.com/office/officeart/2008/layout/SquareAccentList"/>
    <dgm:cxn modelId="{EFDD1FD8-6A55-4F92-953A-C25EE17BB07D}" type="presParOf" srcId="{B485F0A7-29E8-4AF5-9EBF-6B42F05105D2}" destId="{AB56EBD1-6450-43E0-A668-6BD3311295F4}" srcOrd="1" destOrd="0" presId="urn:microsoft.com/office/officeart/2008/layout/SquareAccentList"/>
    <dgm:cxn modelId="{E2A3132D-5A84-4580-AA49-83917E10AF04}" type="presParOf" srcId="{D40A03D2-3C66-48B8-AE5E-2FA47FFDAAEA}" destId="{9934CFEB-B85F-4E22-9569-675CC7C34538}" srcOrd="4" destOrd="0" presId="urn:microsoft.com/office/officeart/2008/layout/SquareAccentList"/>
    <dgm:cxn modelId="{80D0C0F9-7713-4A63-AF76-6373C80F3BCF}" type="presParOf" srcId="{9934CFEB-B85F-4E22-9569-675CC7C34538}" destId="{B3618D25-48B5-4103-8E91-18C7352E19A6}" srcOrd="0" destOrd="0" presId="urn:microsoft.com/office/officeart/2008/layout/SquareAccentList"/>
    <dgm:cxn modelId="{AADB2584-8CC1-4FF1-BBF1-7C79B801FE63}" type="presParOf" srcId="{9934CFEB-B85F-4E22-9569-675CC7C34538}" destId="{F8BE09BC-183A-4563-9898-F5C12AACB52E}" srcOrd="1" destOrd="0" presId="urn:microsoft.com/office/officeart/2008/layout/SquareAccentList"/>
    <dgm:cxn modelId="{0AC4CDE8-212C-44F0-A731-4D8B815AFEC4}" type="presParOf" srcId="{D40A03D2-3C66-48B8-AE5E-2FA47FFDAAEA}" destId="{3CD15BC4-CE51-4BA8-8E3E-0FE12F352F0A}" srcOrd="5" destOrd="0" presId="urn:microsoft.com/office/officeart/2008/layout/SquareAccentList"/>
    <dgm:cxn modelId="{F1FEF93C-AF0A-480D-AE2A-2355A8F2FC2C}" type="presParOf" srcId="{3CD15BC4-CE51-4BA8-8E3E-0FE12F352F0A}" destId="{D605D335-579B-4E7F-B8ED-0EDFBE2E9B3D}" srcOrd="0" destOrd="0" presId="urn:microsoft.com/office/officeart/2008/layout/SquareAccentList"/>
    <dgm:cxn modelId="{140478E0-5594-48D7-B6AB-D9F1BF8888DC}" type="presParOf" srcId="{3CD15BC4-CE51-4BA8-8E3E-0FE12F352F0A}" destId="{10042AB9-67A5-4E8F-89CD-9ADE200FB36E}" srcOrd="1" destOrd="0" presId="urn:microsoft.com/office/officeart/2008/layout/SquareAccentList"/>
    <dgm:cxn modelId="{026372AD-0DDE-437C-BD21-DF5731B28215}" type="presParOf" srcId="{13C12309-2957-49EA-AC6F-759734E539DD}" destId="{BA034D9E-C6C4-4305-BC2E-968E262AAEFC}" srcOrd="2" destOrd="0" presId="urn:microsoft.com/office/officeart/2008/layout/SquareAccentList"/>
    <dgm:cxn modelId="{79C5CB94-B393-45F8-82A1-46803ACE33ED}" type="presParOf" srcId="{BA034D9E-C6C4-4305-BC2E-968E262AAEFC}" destId="{F4222A5D-877D-4B4C-A2EA-ED822D3986EE}" srcOrd="0" destOrd="0" presId="urn:microsoft.com/office/officeart/2008/layout/SquareAccentList"/>
    <dgm:cxn modelId="{83067B1F-7C3E-49F3-8446-914427AD36CB}" type="presParOf" srcId="{F4222A5D-877D-4B4C-A2EA-ED822D3986EE}" destId="{9AAA7F4D-9D88-42B6-B090-98C92CF03D72}" srcOrd="0" destOrd="0" presId="urn:microsoft.com/office/officeart/2008/layout/SquareAccentList"/>
    <dgm:cxn modelId="{9647DA87-078A-4AC8-8BEF-ED8BDD34BF7C}" type="presParOf" srcId="{F4222A5D-877D-4B4C-A2EA-ED822D3986EE}" destId="{5D7B04D8-0D8A-430B-80E3-66C6E5EDC15E}" srcOrd="1" destOrd="0" presId="urn:microsoft.com/office/officeart/2008/layout/SquareAccentList"/>
    <dgm:cxn modelId="{4E7E1DB6-A8ED-4D21-AE37-2C7E32CC80D4}" type="presParOf" srcId="{F4222A5D-877D-4B4C-A2EA-ED822D3986EE}" destId="{B0D23135-4C15-4F0B-A784-4C8C59858DA3}" srcOrd="2" destOrd="0" presId="urn:microsoft.com/office/officeart/2008/layout/SquareAccentList"/>
    <dgm:cxn modelId="{CED6F35F-A89D-4190-B08C-9BC156FD359A}" type="presParOf" srcId="{BA034D9E-C6C4-4305-BC2E-968E262AAEFC}" destId="{715DDA99-6BEA-44EA-9B73-49AEEB6F2A9F}" srcOrd="1" destOrd="0" presId="urn:microsoft.com/office/officeart/2008/layout/SquareAccentList"/>
    <dgm:cxn modelId="{6CAF14C8-5DC0-4155-84A5-8DE2D766F3D9}" type="presParOf" srcId="{715DDA99-6BEA-44EA-9B73-49AEEB6F2A9F}" destId="{9572D1CA-A1C2-45EE-BFDA-52AC2915D332}" srcOrd="0" destOrd="0" presId="urn:microsoft.com/office/officeart/2008/layout/SquareAccentList"/>
    <dgm:cxn modelId="{249DA2FA-2105-453C-88B4-02CF5AC0065A}" type="presParOf" srcId="{9572D1CA-A1C2-45EE-BFDA-52AC2915D332}" destId="{8DFBC0D8-86EF-42A9-AD5F-F4C7DAF594E8}" srcOrd="0" destOrd="0" presId="urn:microsoft.com/office/officeart/2008/layout/SquareAccentList"/>
    <dgm:cxn modelId="{52623FAD-DB87-4985-BDCC-AED4099CE6EC}" type="presParOf" srcId="{9572D1CA-A1C2-45EE-BFDA-52AC2915D332}" destId="{08703B27-A60D-4F63-803A-BB59E74DCE7D}" srcOrd="1" destOrd="0" presId="urn:microsoft.com/office/officeart/2008/layout/SquareAccentList"/>
    <dgm:cxn modelId="{A64AEF2E-A913-4DD4-80DD-EB3407DF13FC}" type="presParOf" srcId="{715DDA99-6BEA-44EA-9B73-49AEEB6F2A9F}" destId="{57445B02-8689-44E1-ABA7-9FD3DC997D40}" srcOrd="1" destOrd="0" presId="urn:microsoft.com/office/officeart/2008/layout/SquareAccentList"/>
    <dgm:cxn modelId="{56F4355A-CB2B-47D3-9419-4948087F6FEB}" type="presParOf" srcId="{57445B02-8689-44E1-ABA7-9FD3DC997D40}" destId="{7B19D11E-CD92-4302-8F6F-7AAC516FE88A}" srcOrd="0" destOrd="0" presId="urn:microsoft.com/office/officeart/2008/layout/SquareAccentList"/>
    <dgm:cxn modelId="{FCE6FB59-85D8-488D-A785-A06A7C81A911}" type="presParOf" srcId="{57445B02-8689-44E1-ABA7-9FD3DC997D40}" destId="{B97AAC9E-8832-4E22-AB57-EA5595DDBACC}" srcOrd="1" destOrd="0" presId="urn:microsoft.com/office/officeart/2008/layout/SquareAccentList"/>
    <dgm:cxn modelId="{4DDD9C05-8DC3-4AAF-A028-0D297DF753CF}" type="presParOf" srcId="{715DDA99-6BEA-44EA-9B73-49AEEB6F2A9F}" destId="{73960982-A877-4CBA-8796-A4D19DD70949}" srcOrd="2" destOrd="0" presId="urn:microsoft.com/office/officeart/2008/layout/SquareAccentList"/>
    <dgm:cxn modelId="{06375670-0E5B-4A35-90A1-45EBB2A27185}" type="presParOf" srcId="{73960982-A877-4CBA-8796-A4D19DD70949}" destId="{044E8108-AC08-4CFB-B3FF-E272AADDDC03}" srcOrd="0" destOrd="0" presId="urn:microsoft.com/office/officeart/2008/layout/SquareAccentList"/>
    <dgm:cxn modelId="{E9FD7DB7-F08C-4498-AC8F-1E98E84BE09C}" type="presParOf" srcId="{73960982-A877-4CBA-8796-A4D19DD70949}" destId="{D556BCB9-04AA-4817-BA68-F0E81A050BF9}" srcOrd="1" destOrd="0" presId="urn:microsoft.com/office/officeart/2008/layout/SquareAccentList"/>
    <dgm:cxn modelId="{E24B4C5C-ADF4-4314-88ED-3D5F681C3F0E}" type="presParOf" srcId="{715DDA99-6BEA-44EA-9B73-49AEEB6F2A9F}" destId="{B51214C1-00E8-400B-A988-F828AF91B6DB}" srcOrd="3" destOrd="0" presId="urn:microsoft.com/office/officeart/2008/layout/SquareAccentList"/>
    <dgm:cxn modelId="{BF87F64B-7C25-4CF8-BDD1-14C0B36FFB4A}" type="presParOf" srcId="{B51214C1-00E8-400B-A988-F828AF91B6DB}" destId="{767B6868-D3DD-4D95-A7B9-4E6A27F1AA27}" srcOrd="0" destOrd="0" presId="urn:microsoft.com/office/officeart/2008/layout/SquareAccentList"/>
    <dgm:cxn modelId="{C4163BD1-8F11-4D3B-98B6-EC0FCD2ACAC6}" type="presParOf" srcId="{B51214C1-00E8-400B-A988-F828AF91B6DB}" destId="{0C8BA252-A1C8-42E0-B56B-7980D6F6EAB2}" srcOrd="1" destOrd="0" presId="urn:microsoft.com/office/officeart/2008/layout/SquareAccentList"/>
    <dgm:cxn modelId="{9E266FC8-8316-44A7-8C4D-DF33B394DCE2}" type="presParOf" srcId="{715DDA99-6BEA-44EA-9B73-49AEEB6F2A9F}" destId="{47E4EC38-9B90-45DB-9B6C-E548FBEDBE31}" srcOrd="4" destOrd="0" presId="urn:microsoft.com/office/officeart/2008/layout/SquareAccentList"/>
    <dgm:cxn modelId="{B8423DDF-4DC7-4B30-B750-427CBF30EF45}" type="presParOf" srcId="{47E4EC38-9B90-45DB-9B6C-E548FBEDBE31}" destId="{D9803628-17E6-47AC-AE7B-564F8238C808}" srcOrd="0" destOrd="0" presId="urn:microsoft.com/office/officeart/2008/layout/SquareAccentList"/>
    <dgm:cxn modelId="{75D27958-101B-415A-BB55-949803D9FA76}" type="presParOf" srcId="{47E4EC38-9B90-45DB-9B6C-E548FBEDBE31}" destId="{4B559175-B5A3-43F7-9B99-CC2ABF9F627F}" srcOrd="1" destOrd="0" presId="urn:microsoft.com/office/officeart/2008/layout/SquareAccentList"/>
    <dgm:cxn modelId="{B8FB92BB-4E63-4571-8FAD-19A7751D3AC5}" type="presParOf" srcId="{715DDA99-6BEA-44EA-9B73-49AEEB6F2A9F}" destId="{47D3D64E-214D-4CCD-B017-B494BE150FAC}" srcOrd="5" destOrd="0" presId="urn:microsoft.com/office/officeart/2008/layout/SquareAccentList"/>
    <dgm:cxn modelId="{97FB2008-8AEF-4135-820F-9D95F714B00A}" type="presParOf" srcId="{47D3D64E-214D-4CCD-B017-B494BE150FAC}" destId="{1ED18C2A-2BC4-4E9F-BCC6-4EA164E2164F}" srcOrd="0" destOrd="0" presId="urn:microsoft.com/office/officeart/2008/layout/SquareAccentList"/>
    <dgm:cxn modelId="{8B0061A6-A7C2-4C1C-B963-8AAF738C20D2}" type="presParOf" srcId="{47D3D64E-214D-4CCD-B017-B494BE150FAC}" destId="{36B5B9ED-3CFC-4989-945C-CC4F98F35663}" srcOrd="1" destOrd="0" presId="urn:microsoft.com/office/officeart/2008/layout/SquareAccentList"/>
    <dgm:cxn modelId="{FF439830-7ECA-433D-976B-202E1E8F8844}" type="presParOf" srcId="{715DDA99-6BEA-44EA-9B73-49AEEB6F2A9F}" destId="{AEF1F25B-8D82-4A10-AE46-795722A5427E}" srcOrd="6" destOrd="0" presId="urn:microsoft.com/office/officeart/2008/layout/SquareAccentList"/>
    <dgm:cxn modelId="{12C9F5A6-7F56-4304-BE0E-78C07E678593}" type="presParOf" srcId="{AEF1F25B-8D82-4A10-AE46-795722A5427E}" destId="{BD469DE0-BA0F-4FA2-9D99-149703A210D4}" srcOrd="0" destOrd="0" presId="urn:microsoft.com/office/officeart/2008/layout/SquareAccentList"/>
    <dgm:cxn modelId="{FAC2A694-DDC9-40D5-99F9-406540EB070C}" type="presParOf" srcId="{AEF1F25B-8D82-4A10-AE46-795722A5427E}" destId="{C486CF36-EE9E-47EC-83CD-E3633DCAF322}" srcOrd="1" destOrd="0" presId="urn:microsoft.com/office/officeart/2008/layout/SquareAccentList"/>
    <dgm:cxn modelId="{8EC94D83-6872-4499-A3B8-DDCC2F409417}" type="presParOf" srcId="{715DDA99-6BEA-44EA-9B73-49AEEB6F2A9F}" destId="{FF06BB50-F3AE-4FCD-BCCE-81244F2557B9}" srcOrd="7" destOrd="0" presId="urn:microsoft.com/office/officeart/2008/layout/SquareAccentList"/>
    <dgm:cxn modelId="{AE288976-005D-4572-82F9-BA38B8271516}" type="presParOf" srcId="{FF06BB50-F3AE-4FCD-BCCE-81244F2557B9}" destId="{2C99CAE4-800E-4479-AF8E-ECCC21B08F63}" srcOrd="0" destOrd="0" presId="urn:microsoft.com/office/officeart/2008/layout/SquareAccentList"/>
    <dgm:cxn modelId="{8D22F631-9069-4369-AF30-4060E8DDC919}" type="presParOf" srcId="{FF06BB50-F3AE-4FCD-BCCE-81244F2557B9}" destId="{B164FB47-7CDA-40CD-B9FF-31098686F2B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0AE6C5-4DD2-4CC9-9532-8229B5CB278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B1D59-0BDA-4E4A-B279-1A8213C38FC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Solar Water Heating Systems (SWHS)</a:t>
          </a:r>
          <a:endParaRPr lang="en-US" dirty="0"/>
        </a:p>
      </dgm:t>
    </dgm:pt>
    <dgm:pt modelId="{D147232E-05CD-4050-98E8-35A79369B0B7}" type="parTrans" cxnId="{3055866C-968A-4795-A279-54D990E127CB}">
      <dgm:prSet/>
      <dgm:spPr/>
      <dgm:t>
        <a:bodyPr/>
        <a:lstStyle/>
        <a:p>
          <a:endParaRPr lang="en-US"/>
        </a:p>
      </dgm:t>
    </dgm:pt>
    <dgm:pt modelId="{D5EE2E93-A27C-4E9C-90CF-7BCA73A12681}" type="sibTrans" cxnId="{3055866C-968A-4795-A279-54D990E127CB}">
      <dgm:prSet/>
      <dgm:spPr/>
      <dgm:t>
        <a:bodyPr/>
        <a:lstStyle/>
        <a:p>
          <a:endParaRPr lang="en-US"/>
        </a:p>
      </dgm:t>
    </dgm:pt>
    <dgm:pt modelId="{3A8460F6-9D83-467D-AA56-1B1747BC4A3B}">
      <dgm:prSet phldrT="[Text]"/>
      <dgm:spPr/>
      <dgm:t>
        <a:bodyPr/>
        <a:lstStyle/>
        <a:p>
          <a:r>
            <a:rPr lang="en-US" sz="1500" dirty="0" smtClean="0"/>
            <a:t>Energy saving: 1250-1500 kWh/year</a:t>
          </a:r>
          <a:endParaRPr lang="en-US" sz="1500" dirty="0"/>
        </a:p>
      </dgm:t>
    </dgm:pt>
    <dgm:pt modelId="{0DEAC575-3F92-4B2E-94E4-886C2ECE18B8}" type="parTrans" cxnId="{EDC9FF70-A50F-42E1-B726-9B9816F6FD98}">
      <dgm:prSet/>
      <dgm:spPr/>
      <dgm:t>
        <a:bodyPr/>
        <a:lstStyle/>
        <a:p>
          <a:endParaRPr lang="en-US"/>
        </a:p>
      </dgm:t>
    </dgm:pt>
    <dgm:pt modelId="{A35F8DBA-EAD2-4148-BB1D-D08070CCC59E}" type="sibTrans" cxnId="{EDC9FF70-A50F-42E1-B726-9B9816F6FD98}">
      <dgm:prSet/>
      <dgm:spPr/>
      <dgm:t>
        <a:bodyPr/>
        <a:lstStyle/>
        <a:p>
          <a:endParaRPr lang="en-US"/>
        </a:p>
      </dgm:t>
    </dgm:pt>
    <dgm:pt modelId="{164D8372-438D-491F-8228-F59B8F64CEC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Solar Photo-voltaic (SPV) Systems </a:t>
          </a:r>
          <a:endParaRPr lang="en-US" dirty="0"/>
        </a:p>
      </dgm:t>
    </dgm:pt>
    <dgm:pt modelId="{A9C2F35A-FC74-420B-824D-FDAD7697908C}" type="parTrans" cxnId="{A5513912-33A9-4ECB-BEBC-3E6C213DDEB3}">
      <dgm:prSet/>
      <dgm:spPr/>
      <dgm:t>
        <a:bodyPr/>
        <a:lstStyle/>
        <a:p>
          <a:endParaRPr lang="en-US"/>
        </a:p>
      </dgm:t>
    </dgm:pt>
    <dgm:pt modelId="{6F54CD22-FE8A-4D52-AB7D-B800939EA55C}" type="sibTrans" cxnId="{A5513912-33A9-4ECB-BEBC-3E6C213DDEB3}">
      <dgm:prSet/>
      <dgm:spPr/>
      <dgm:t>
        <a:bodyPr/>
        <a:lstStyle/>
        <a:p>
          <a:endParaRPr lang="en-US"/>
        </a:p>
      </dgm:t>
    </dgm:pt>
    <dgm:pt modelId="{0FEE0B1D-F551-4A5C-94AA-BFC984717268}">
      <dgm:prSet phldrT="[Text]"/>
      <dgm:spPr/>
      <dgm:t>
        <a:bodyPr/>
        <a:lstStyle/>
        <a:p>
          <a:r>
            <a:rPr lang="en-US" sz="1500" dirty="0" smtClean="0"/>
            <a:t>Energy generation: 1400-1600 kWh/year</a:t>
          </a:r>
          <a:endParaRPr lang="en-US" sz="1500" dirty="0"/>
        </a:p>
      </dgm:t>
    </dgm:pt>
    <dgm:pt modelId="{4C37A9D3-F0A5-4210-B661-08510A4055CD}" type="parTrans" cxnId="{0C8331DA-A0EA-497D-9C1B-BA0495FCBB15}">
      <dgm:prSet/>
      <dgm:spPr/>
      <dgm:t>
        <a:bodyPr/>
        <a:lstStyle/>
        <a:p>
          <a:endParaRPr lang="en-US"/>
        </a:p>
      </dgm:t>
    </dgm:pt>
    <dgm:pt modelId="{2468D8F9-D622-4E64-BCB7-8DD676FFE90F}" type="sibTrans" cxnId="{0C8331DA-A0EA-497D-9C1B-BA0495FCBB15}">
      <dgm:prSet/>
      <dgm:spPr/>
      <dgm:t>
        <a:bodyPr/>
        <a:lstStyle/>
        <a:p>
          <a:endParaRPr lang="en-US"/>
        </a:p>
      </dgm:t>
    </dgm:pt>
    <dgm:pt modelId="{48D1E493-2B5D-41EC-8A40-107F2372F05A}">
      <dgm:prSet/>
      <dgm:spPr/>
      <dgm:t>
        <a:bodyPr/>
        <a:lstStyle/>
        <a:p>
          <a:r>
            <a:rPr lang="en-US" sz="1500" dirty="0" smtClean="0"/>
            <a:t>Cost </a:t>
          </a:r>
          <a:r>
            <a:rPr lang="en-US" sz="1500" dirty="0" smtClean="0">
              <a:latin typeface="Courier New"/>
              <a:cs typeface="Courier New"/>
            </a:rPr>
            <a:t>~</a:t>
          </a:r>
          <a:r>
            <a:rPr lang="en-US" sz="1500" dirty="0" smtClean="0"/>
            <a:t>INR 15,000</a:t>
          </a:r>
        </a:p>
      </dgm:t>
    </dgm:pt>
    <dgm:pt modelId="{BB66CEE0-DC48-4421-AC66-4FD0C448C94B}" type="parTrans" cxnId="{8E1B9BC1-60A7-4654-BD5E-04B44E414721}">
      <dgm:prSet/>
      <dgm:spPr/>
      <dgm:t>
        <a:bodyPr/>
        <a:lstStyle/>
        <a:p>
          <a:endParaRPr lang="en-US"/>
        </a:p>
      </dgm:t>
    </dgm:pt>
    <dgm:pt modelId="{AB9A122E-879D-49F4-8027-EA5E45FCE164}" type="sibTrans" cxnId="{8E1B9BC1-60A7-4654-BD5E-04B44E414721}">
      <dgm:prSet/>
      <dgm:spPr/>
      <dgm:t>
        <a:bodyPr/>
        <a:lstStyle/>
        <a:p>
          <a:endParaRPr lang="en-US"/>
        </a:p>
      </dgm:t>
    </dgm:pt>
    <dgm:pt modelId="{F63CF76B-D5CE-49CE-B1C9-657FC898CB88}">
      <dgm:prSet/>
      <dgm:spPr/>
      <dgm:t>
        <a:bodyPr/>
        <a:lstStyle/>
        <a:p>
          <a:r>
            <a:rPr lang="en-US" sz="1500" dirty="0" smtClean="0"/>
            <a:t>Rooftop area required :1.5 sq. </a:t>
          </a:r>
          <a:r>
            <a:rPr lang="en-US" sz="1500" dirty="0" err="1" smtClean="0"/>
            <a:t>metres</a:t>
          </a:r>
          <a:endParaRPr lang="en-US" sz="1500" dirty="0" smtClean="0"/>
        </a:p>
      </dgm:t>
    </dgm:pt>
    <dgm:pt modelId="{E2526746-9720-4964-8B00-FEB364328F5F}" type="parTrans" cxnId="{78B2221A-6A92-4C1C-9E71-A99924E377E0}">
      <dgm:prSet/>
      <dgm:spPr/>
      <dgm:t>
        <a:bodyPr/>
        <a:lstStyle/>
        <a:p>
          <a:endParaRPr lang="en-US"/>
        </a:p>
      </dgm:t>
    </dgm:pt>
    <dgm:pt modelId="{60645CC2-9A47-4F39-8575-4FD707473E91}" type="sibTrans" cxnId="{78B2221A-6A92-4C1C-9E71-A99924E377E0}">
      <dgm:prSet/>
      <dgm:spPr/>
      <dgm:t>
        <a:bodyPr/>
        <a:lstStyle/>
        <a:p>
          <a:endParaRPr lang="en-US"/>
        </a:p>
      </dgm:t>
    </dgm:pt>
    <dgm:pt modelId="{F4BC94E7-3745-4738-A755-82F192F7E99D}">
      <dgm:prSet/>
      <dgm:spPr/>
      <dgm:t>
        <a:bodyPr/>
        <a:lstStyle/>
        <a:p>
          <a:r>
            <a:rPr lang="en-US" sz="1500" dirty="0" smtClean="0"/>
            <a:t>Cost of system</a:t>
          </a:r>
          <a:r>
            <a:rPr lang="en-US" sz="1500" dirty="0" smtClean="0">
              <a:latin typeface="Courier New"/>
              <a:cs typeface="Courier New"/>
            </a:rPr>
            <a:t>~</a:t>
          </a:r>
          <a:r>
            <a:rPr lang="en-US" sz="1500" dirty="0" smtClean="0"/>
            <a:t> INR 80,000- 100,000</a:t>
          </a:r>
        </a:p>
      </dgm:t>
    </dgm:pt>
    <dgm:pt modelId="{81C28843-B02D-44D5-884F-7F3FCA5356A8}" type="parTrans" cxnId="{60B5B61F-1B79-4F2A-9589-0E315EAAC333}">
      <dgm:prSet/>
      <dgm:spPr/>
      <dgm:t>
        <a:bodyPr/>
        <a:lstStyle/>
        <a:p>
          <a:endParaRPr lang="en-US"/>
        </a:p>
      </dgm:t>
    </dgm:pt>
    <dgm:pt modelId="{C3C2AB30-9089-4747-BC8A-75E5B6704A48}" type="sibTrans" cxnId="{60B5B61F-1B79-4F2A-9589-0E315EAAC333}">
      <dgm:prSet/>
      <dgm:spPr/>
      <dgm:t>
        <a:bodyPr/>
        <a:lstStyle/>
        <a:p>
          <a:endParaRPr lang="en-US"/>
        </a:p>
      </dgm:t>
    </dgm:pt>
    <dgm:pt modelId="{0BA5BBBC-086D-49D6-926F-F499A22AF62A}">
      <dgm:prSet/>
      <dgm:spPr/>
      <dgm:t>
        <a:bodyPr/>
        <a:lstStyle/>
        <a:p>
          <a:r>
            <a:rPr lang="en-US" sz="1500" dirty="0" smtClean="0"/>
            <a:t>Rooftop area required :10-12 sq. </a:t>
          </a:r>
          <a:r>
            <a:rPr lang="en-US" sz="1500" dirty="0" err="1" smtClean="0"/>
            <a:t>metres</a:t>
          </a:r>
          <a:endParaRPr lang="en-US" sz="1500" dirty="0" smtClean="0"/>
        </a:p>
      </dgm:t>
    </dgm:pt>
    <dgm:pt modelId="{627183F9-B915-4CF6-B58F-477577571EA0}" type="parTrans" cxnId="{1BDE8EED-7843-4777-BB5F-6A8484F943AB}">
      <dgm:prSet/>
      <dgm:spPr/>
      <dgm:t>
        <a:bodyPr/>
        <a:lstStyle/>
        <a:p>
          <a:endParaRPr lang="en-US"/>
        </a:p>
      </dgm:t>
    </dgm:pt>
    <dgm:pt modelId="{93F99606-C44B-4B65-BEB2-79FE54D43DE6}" type="sibTrans" cxnId="{1BDE8EED-7843-4777-BB5F-6A8484F943AB}">
      <dgm:prSet/>
      <dgm:spPr/>
      <dgm:t>
        <a:bodyPr/>
        <a:lstStyle/>
        <a:p>
          <a:endParaRPr lang="en-US"/>
        </a:p>
      </dgm:t>
    </dgm:pt>
    <dgm:pt modelId="{33DDEDDF-9365-49CC-A2D2-3C3326E09489}">
      <dgm:prSet phldrT="[Text]" custT="1"/>
      <dgm:spPr/>
      <dgm:t>
        <a:bodyPr/>
        <a:lstStyle/>
        <a:p>
          <a:r>
            <a:rPr lang="en-US" sz="1600" b="1" u="sng" dirty="0" smtClean="0"/>
            <a:t>For 100 liters per day capacity SWHS</a:t>
          </a:r>
          <a:endParaRPr lang="en-US" sz="1600" b="1" u="sng" dirty="0"/>
        </a:p>
      </dgm:t>
    </dgm:pt>
    <dgm:pt modelId="{C532B0D9-F00C-4DF5-B46C-982F7AB11A3F}" type="parTrans" cxnId="{1BCBD59E-832F-430F-A3C3-A2B96547B4B8}">
      <dgm:prSet/>
      <dgm:spPr/>
      <dgm:t>
        <a:bodyPr/>
        <a:lstStyle/>
        <a:p>
          <a:endParaRPr lang="en-US"/>
        </a:p>
      </dgm:t>
    </dgm:pt>
    <dgm:pt modelId="{BF31E2A1-98BF-4C81-8190-0DED10154CFA}" type="sibTrans" cxnId="{1BCBD59E-832F-430F-A3C3-A2B96547B4B8}">
      <dgm:prSet/>
      <dgm:spPr/>
      <dgm:t>
        <a:bodyPr/>
        <a:lstStyle/>
        <a:p>
          <a:endParaRPr lang="en-US"/>
        </a:p>
      </dgm:t>
    </dgm:pt>
    <dgm:pt modelId="{9473F2B9-F429-4398-950D-2E0913381B0A}">
      <dgm:prSet phldrT="[Text]" custT="1"/>
      <dgm:spPr/>
      <dgm:t>
        <a:bodyPr/>
        <a:lstStyle/>
        <a:p>
          <a:r>
            <a:rPr lang="en-US" sz="1600" b="1" u="sng" dirty="0" smtClean="0"/>
            <a:t>For 1 kilowatt SPV system</a:t>
          </a:r>
          <a:endParaRPr lang="en-US" sz="1600" b="1" u="sng" dirty="0"/>
        </a:p>
      </dgm:t>
    </dgm:pt>
    <dgm:pt modelId="{39F7B682-B9D1-4D56-A503-6E65BA5223C7}" type="parTrans" cxnId="{A47392BE-F2E6-4166-8095-59704B9380BC}">
      <dgm:prSet/>
      <dgm:spPr/>
      <dgm:t>
        <a:bodyPr/>
        <a:lstStyle/>
        <a:p>
          <a:endParaRPr lang="en-US"/>
        </a:p>
      </dgm:t>
    </dgm:pt>
    <dgm:pt modelId="{F3EE5119-BE5B-46B5-8E37-26A0CEEBDB49}" type="sibTrans" cxnId="{A47392BE-F2E6-4166-8095-59704B9380BC}">
      <dgm:prSet/>
      <dgm:spPr/>
      <dgm:t>
        <a:bodyPr/>
        <a:lstStyle/>
        <a:p>
          <a:endParaRPr lang="en-US"/>
        </a:p>
      </dgm:t>
    </dgm:pt>
    <dgm:pt modelId="{1337AC70-BF45-4666-8219-13FAB63F1F73}">
      <dgm:prSet/>
      <dgm:spPr/>
      <dgm:t>
        <a:bodyPr/>
        <a:lstStyle/>
        <a:p>
          <a:endParaRPr lang="en-US" sz="1500" dirty="0" smtClean="0"/>
        </a:p>
      </dgm:t>
    </dgm:pt>
    <dgm:pt modelId="{2680E10F-6585-4CEF-A9B6-7C1E0543F806}" type="parTrans" cxnId="{BCF0C13A-043C-4259-AB14-6B230309E71A}">
      <dgm:prSet/>
      <dgm:spPr/>
      <dgm:t>
        <a:bodyPr/>
        <a:lstStyle/>
        <a:p>
          <a:endParaRPr lang="en-US"/>
        </a:p>
      </dgm:t>
    </dgm:pt>
    <dgm:pt modelId="{BBF9F38D-3A62-478D-8C0D-AEEA1BC55A00}" type="sibTrans" cxnId="{BCF0C13A-043C-4259-AB14-6B230309E71A}">
      <dgm:prSet/>
      <dgm:spPr/>
      <dgm:t>
        <a:bodyPr/>
        <a:lstStyle/>
        <a:p>
          <a:endParaRPr lang="en-US"/>
        </a:p>
      </dgm:t>
    </dgm:pt>
    <dgm:pt modelId="{DA8E1330-CBAB-4DDC-B8C5-7F86039DAE49}">
      <dgm:prSet/>
      <dgm:spPr/>
      <dgm:t>
        <a:bodyPr/>
        <a:lstStyle/>
        <a:p>
          <a:endParaRPr lang="en-US" sz="1500" dirty="0" smtClean="0"/>
        </a:p>
      </dgm:t>
    </dgm:pt>
    <dgm:pt modelId="{B21ECF4D-73C5-4ABF-83D2-42C75F8B9369}" type="parTrans" cxnId="{247A4724-DBEB-4582-9300-94594968A137}">
      <dgm:prSet/>
      <dgm:spPr/>
      <dgm:t>
        <a:bodyPr/>
        <a:lstStyle/>
        <a:p>
          <a:endParaRPr lang="en-US"/>
        </a:p>
      </dgm:t>
    </dgm:pt>
    <dgm:pt modelId="{B0E22E60-E570-46AA-83CA-B7DBE56B8B11}" type="sibTrans" cxnId="{247A4724-DBEB-4582-9300-94594968A137}">
      <dgm:prSet/>
      <dgm:spPr/>
      <dgm:t>
        <a:bodyPr/>
        <a:lstStyle/>
        <a:p>
          <a:endParaRPr lang="en-US"/>
        </a:p>
      </dgm:t>
    </dgm:pt>
    <dgm:pt modelId="{8117F538-9952-4FAE-AA74-9F92C0FCD812}">
      <dgm:prSet/>
      <dgm:spPr/>
      <dgm:t>
        <a:bodyPr/>
        <a:lstStyle/>
        <a:p>
          <a:endParaRPr lang="en-US" sz="1500" dirty="0" smtClean="0"/>
        </a:p>
      </dgm:t>
    </dgm:pt>
    <dgm:pt modelId="{4EDCCE46-B2E8-414E-80BC-BA05FB5120F2}" type="parTrans" cxnId="{6AFDC70C-AAAB-4647-8199-52C6BE7EB8AD}">
      <dgm:prSet/>
      <dgm:spPr/>
      <dgm:t>
        <a:bodyPr/>
        <a:lstStyle/>
        <a:p>
          <a:endParaRPr lang="en-US"/>
        </a:p>
      </dgm:t>
    </dgm:pt>
    <dgm:pt modelId="{906EE3AF-04C1-44FD-8007-6D066B893F32}" type="sibTrans" cxnId="{6AFDC70C-AAAB-4647-8199-52C6BE7EB8AD}">
      <dgm:prSet/>
      <dgm:spPr/>
      <dgm:t>
        <a:bodyPr/>
        <a:lstStyle/>
        <a:p>
          <a:endParaRPr lang="en-US"/>
        </a:p>
      </dgm:t>
    </dgm:pt>
    <dgm:pt modelId="{EB2D8E41-4978-41C6-9CA5-7EC06743DFDB}">
      <dgm:prSet/>
      <dgm:spPr/>
      <dgm:t>
        <a:bodyPr/>
        <a:lstStyle/>
        <a:p>
          <a:endParaRPr lang="en-US" sz="1500" dirty="0" smtClean="0"/>
        </a:p>
      </dgm:t>
    </dgm:pt>
    <dgm:pt modelId="{D88B5F52-5987-4F0E-9D06-A9BB272541DD}" type="parTrans" cxnId="{56CADAE0-8247-4770-AF87-063E5B317DAC}">
      <dgm:prSet/>
      <dgm:spPr/>
      <dgm:t>
        <a:bodyPr/>
        <a:lstStyle/>
        <a:p>
          <a:endParaRPr lang="en-US"/>
        </a:p>
      </dgm:t>
    </dgm:pt>
    <dgm:pt modelId="{BE97F6EB-8ADF-41E8-AFDB-30240E775AF4}" type="sibTrans" cxnId="{56CADAE0-8247-4770-AF87-063E5B317DAC}">
      <dgm:prSet/>
      <dgm:spPr/>
      <dgm:t>
        <a:bodyPr/>
        <a:lstStyle/>
        <a:p>
          <a:endParaRPr lang="en-US"/>
        </a:p>
      </dgm:t>
    </dgm:pt>
    <dgm:pt modelId="{05A34491-6835-4BA8-AA8B-37337D346675}" type="pres">
      <dgm:prSet presAssocID="{DC0AE6C5-4DD2-4CC9-9532-8229B5CB27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4D6D1-3C1A-40B4-ACDB-7D91E2259240}" type="pres">
      <dgm:prSet presAssocID="{283B1D59-0BDA-4E4A-B279-1A8213C38FC6}" presName="parentText" presStyleLbl="node1" presStyleIdx="0" presStyleCnt="2" custScaleY="18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69440-5E8F-43D4-8B4A-FBBB491CE948}" type="pres">
      <dgm:prSet presAssocID="{283B1D59-0BDA-4E4A-B279-1A8213C38FC6}" presName="childText" presStyleLbl="revTx" presStyleIdx="0" presStyleCnt="2" custLinFactNeighborY="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7A320-C082-4A9A-9E2C-7EE19AB3F16F}" type="pres">
      <dgm:prSet presAssocID="{164D8372-438D-491F-8228-F59B8F64CEC2}" presName="parentText" presStyleLbl="node1" presStyleIdx="1" presStyleCnt="2" custScaleY="19049" custLinFactNeighborY="-17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51FF4-1135-43BE-A5B1-987546166358}" type="pres">
      <dgm:prSet presAssocID="{164D8372-438D-491F-8228-F59B8F64CEC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B586B-6EAD-4853-800A-E8897027AA3A}" type="presOf" srcId="{48D1E493-2B5D-41EC-8A40-107F2372F05A}" destId="{62969440-5E8F-43D4-8B4A-FBBB491CE948}" srcOrd="0" destOrd="2" presId="urn:microsoft.com/office/officeart/2005/8/layout/vList2"/>
    <dgm:cxn modelId="{56CADAE0-8247-4770-AF87-063E5B317DAC}" srcId="{283B1D59-0BDA-4E4A-B279-1A8213C38FC6}" destId="{EB2D8E41-4978-41C6-9CA5-7EC06743DFDB}" srcOrd="7" destOrd="0" parTransId="{D88B5F52-5987-4F0E-9D06-A9BB272541DD}" sibTransId="{BE97F6EB-8ADF-41E8-AFDB-30240E775AF4}"/>
    <dgm:cxn modelId="{81927A00-8385-4BF8-AAB1-5F3522FBE5C1}" type="presOf" srcId="{9473F2B9-F429-4398-950D-2E0913381B0A}" destId="{93751FF4-1135-43BE-A5B1-987546166358}" srcOrd="0" destOrd="0" presId="urn:microsoft.com/office/officeart/2005/8/layout/vList2"/>
    <dgm:cxn modelId="{6AFDC70C-AAAB-4647-8199-52C6BE7EB8AD}" srcId="{283B1D59-0BDA-4E4A-B279-1A8213C38FC6}" destId="{8117F538-9952-4FAE-AA74-9F92C0FCD812}" srcOrd="6" destOrd="0" parTransId="{4EDCCE46-B2E8-414E-80BC-BA05FB5120F2}" sibTransId="{906EE3AF-04C1-44FD-8007-6D066B893F32}"/>
    <dgm:cxn modelId="{F696A08F-93DA-4102-8900-E344C49B1E26}" type="presOf" srcId="{DC0AE6C5-4DD2-4CC9-9532-8229B5CB2786}" destId="{05A34491-6835-4BA8-AA8B-37337D346675}" srcOrd="0" destOrd="0" presId="urn:microsoft.com/office/officeart/2005/8/layout/vList2"/>
    <dgm:cxn modelId="{F645258A-1BCF-4247-9F38-C0139FCAFFA4}" type="presOf" srcId="{3A8460F6-9D83-467D-AA56-1B1747BC4A3B}" destId="{62969440-5E8F-43D4-8B4A-FBBB491CE948}" srcOrd="0" destOrd="1" presId="urn:microsoft.com/office/officeart/2005/8/layout/vList2"/>
    <dgm:cxn modelId="{EDC9FF70-A50F-42E1-B726-9B9816F6FD98}" srcId="{283B1D59-0BDA-4E4A-B279-1A8213C38FC6}" destId="{3A8460F6-9D83-467D-AA56-1B1747BC4A3B}" srcOrd="1" destOrd="0" parTransId="{0DEAC575-3F92-4B2E-94E4-886C2ECE18B8}" sibTransId="{A35F8DBA-EAD2-4148-BB1D-D08070CCC59E}"/>
    <dgm:cxn modelId="{A11912EE-AB41-4301-8236-EE991C9E28E1}" type="presOf" srcId="{164D8372-438D-491F-8228-F59B8F64CEC2}" destId="{F957A320-C082-4A9A-9E2C-7EE19AB3F16F}" srcOrd="0" destOrd="0" presId="urn:microsoft.com/office/officeart/2005/8/layout/vList2"/>
    <dgm:cxn modelId="{80B86D6D-73FD-4230-A789-7E5B37AD6CBA}" type="presOf" srcId="{0BA5BBBC-086D-49D6-926F-F499A22AF62A}" destId="{93751FF4-1135-43BE-A5B1-987546166358}" srcOrd="0" destOrd="3" presId="urn:microsoft.com/office/officeart/2005/8/layout/vList2"/>
    <dgm:cxn modelId="{78B2221A-6A92-4C1C-9E71-A99924E377E0}" srcId="{283B1D59-0BDA-4E4A-B279-1A8213C38FC6}" destId="{F63CF76B-D5CE-49CE-B1C9-657FC898CB88}" srcOrd="3" destOrd="0" parTransId="{E2526746-9720-4964-8B00-FEB364328F5F}" sibTransId="{60645CC2-9A47-4F39-8575-4FD707473E91}"/>
    <dgm:cxn modelId="{53F0D403-3EC4-44FD-A650-B72D5B3253EC}" type="presOf" srcId="{8117F538-9952-4FAE-AA74-9F92C0FCD812}" destId="{62969440-5E8F-43D4-8B4A-FBBB491CE948}" srcOrd="0" destOrd="6" presId="urn:microsoft.com/office/officeart/2005/8/layout/vList2"/>
    <dgm:cxn modelId="{BCF0C13A-043C-4259-AB14-6B230309E71A}" srcId="{283B1D59-0BDA-4E4A-B279-1A8213C38FC6}" destId="{1337AC70-BF45-4666-8219-13FAB63F1F73}" srcOrd="4" destOrd="0" parTransId="{2680E10F-6585-4CEF-A9B6-7C1E0543F806}" sibTransId="{BBF9F38D-3A62-478D-8C0D-AEEA1BC55A00}"/>
    <dgm:cxn modelId="{871085AD-AD75-4DE6-A43D-2F0EE1EC3D62}" type="presOf" srcId="{EB2D8E41-4978-41C6-9CA5-7EC06743DFDB}" destId="{62969440-5E8F-43D4-8B4A-FBBB491CE948}" srcOrd="0" destOrd="7" presId="urn:microsoft.com/office/officeart/2005/8/layout/vList2"/>
    <dgm:cxn modelId="{1BDE8EED-7843-4777-BB5F-6A8484F943AB}" srcId="{164D8372-438D-491F-8228-F59B8F64CEC2}" destId="{0BA5BBBC-086D-49D6-926F-F499A22AF62A}" srcOrd="3" destOrd="0" parTransId="{627183F9-B915-4CF6-B58F-477577571EA0}" sibTransId="{93F99606-C44B-4B65-BEB2-79FE54D43DE6}"/>
    <dgm:cxn modelId="{39B07E94-A760-45FA-BD96-853FC515FBB7}" type="presOf" srcId="{DA8E1330-CBAB-4DDC-B8C5-7F86039DAE49}" destId="{62969440-5E8F-43D4-8B4A-FBBB491CE948}" srcOrd="0" destOrd="5" presId="urn:microsoft.com/office/officeart/2005/8/layout/vList2"/>
    <dgm:cxn modelId="{04ECDD43-6D22-4219-9167-0CAAFFD8AE4A}" type="presOf" srcId="{F63CF76B-D5CE-49CE-B1C9-657FC898CB88}" destId="{62969440-5E8F-43D4-8B4A-FBBB491CE948}" srcOrd="0" destOrd="3" presId="urn:microsoft.com/office/officeart/2005/8/layout/vList2"/>
    <dgm:cxn modelId="{8E1B9BC1-60A7-4654-BD5E-04B44E414721}" srcId="{283B1D59-0BDA-4E4A-B279-1A8213C38FC6}" destId="{48D1E493-2B5D-41EC-8A40-107F2372F05A}" srcOrd="2" destOrd="0" parTransId="{BB66CEE0-DC48-4421-AC66-4FD0C448C94B}" sibTransId="{AB9A122E-879D-49F4-8027-EA5E45FCE164}"/>
    <dgm:cxn modelId="{8DCDCCAD-CA42-4A6A-A2C1-686FDCAB27D1}" type="presOf" srcId="{1337AC70-BF45-4666-8219-13FAB63F1F73}" destId="{62969440-5E8F-43D4-8B4A-FBBB491CE948}" srcOrd="0" destOrd="4" presId="urn:microsoft.com/office/officeart/2005/8/layout/vList2"/>
    <dgm:cxn modelId="{1BCBD59E-832F-430F-A3C3-A2B96547B4B8}" srcId="{283B1D59-0BDA-4E4A-B279-1A8213C38FC6}" destId="{33DDEDDF-9365-49CC-A2D2-3C3326E09489}" srcOrd="0" destOrd="0" parTransId="{C532B0D9-F00C-4DF5-B46C-982F7AB11A3F}" sibTransId="{BF31E2A1-98BF-4C81-8190-0DED10154CFA}"/>
    <dgm:cxn modelId="{F0A4894C-3C7F-48D2-B76E-AB7D97D944DF}" type="presOf" srcId="{33DDEDDF-9365-49CC-A2D2-3C3326E09489}" destId="{62969440-5E8F-43D4-8B4A-FBBB491CE948}" srcOrd="0" destOrd="0" presId="urn:microsoft.com/office/officeart/2005/8/layout/vList2"/>
    <dgm:cxn modelId="{2E4E87A5-D58E-4896-AE35-65F286AAA905}" type="presOf" srcId="{0FEE0B1D-F551-4A5C-94AA-BFC984717268}" destId="{93751FF4-1135-43BE-A5B1-987546166358}" srcOrd="0" destOrd="1" presId="urn:microsoft.com/office/officeart/2005/8/layout/vList2"/>
    <dgm:cxn modelId="{A47392BE-F2E6-4166-8095-59704B9380BC}" srcId="{164D8372-438D-491F-8228-F59B8F64CEC2}" destId="{9473F2B9-F429-4398-950D-2E0913381B0A}" srcOrd="0" destOrd="0" parTransId="{39F7B682-B9D1-4D56-A503-6E65BA5223C7}" sibTransId="{F3EE5119-BE5B-46B5-8E37-26A0CEEBDB49}"/>
    <dgm:cxn modelId="{60B5B61F-1B79-4F2A-9589-0E315EAAC333}" srcId="{164D8372-438D-491F-8228-F59B8F64CEC2}" destId="{F4BC94E7-3745-4738-A755-82F192F7E99D}" srcOrd="2" destOrd="0" parTransId="{81C28843-B02D-44D5-884F-7F3FCA5356A8}" sibTransId="{C3C2AB30-9089-4747-BC8A-75E5B6704A48}"/>
    <dgm:cxn modelId="{247A4724-DBEB-4582-9300-94594968A137}" srcId="{283B1D59-0BDA-4E4A-B279-1A8213C38FC6}" destId="{DA8E1330-CBAB-4DDC-B8C5-7F86039DAE49}" srcOrd="5" destOrd="0" parTransId="{B21ECF4D-73C5-4ABF-83D2-42C75F8B9369}" sibTransId="{B0E22E60-E570-46AA-83CA-B7DBE56B8B11}"/>
    <dgm:cxn modelId="{A5513912-33A9-4ECB-BEBC-3E6C213DDEB3}" srcId="{DC0AE6C5-4DD2-4CC9-9532-8229B5CB2786}" destId="{164D8372-438D-491F-8228-F59B8F64CEC2}" srcOrd="1" destOrd="0" parTransId="{A9C2F35A-FC74-420B-824D-FDAD7697908C}" sibTransId="{6F54CD22-FE8A-4D52-AB7D-B800939EA55C}"/>
    <dgm:cxn modelId="{51FE71A3-3994-4E73-AA70-739E88804406}" type="presOf" srcId="{F4BC94E7-3745-4738-A755-82F192F7E99D}" destId="{93751FF4-1135-43BE-A5B1-987546166358}" srcOrd="0" destOrd="2" presId="urn:microsoft.com/office/officeart/2005/8/layout/vList2"/>
    <dgm:cxn modelId="{0C8331DA-A0EA-497D-9C1B-BA0495FCBB15}" srcId="{164D8372-438D-491F-8228-F59B8F64CEC2}" destId="{0FEE0B1D-F551-4A5C-94AA-BFC984717268}" srcOrd="1" destOrd="0" parTransId="{4C37A9D3-F0A5-4210-B661-08510A4055CD}" sibTransId="{2468D8F9-D622-4E64-BCB7-8DD676FFE90F}"/>
    <dgm:cxn modelId="{3055866C-968A-4795-A279-54D990E127CB}" srcId="{DC0AE6C5-4DD2-4CC9-9532-8229B5CB2786}" destId="{283B1D59-0BDA-4E4A-B279-1A8213C38FC6}" srcOrd="0" destOrd="0" parTransId="{D147232E-05CD-4050-98E8-35A79369B0B7}" sibTransId="{D5EE2E93-A27C-4E9C-90CF-7BCA73A12681}"/>
    <dgm:cxn modelId="{0A521C9D-1D64-46B9-8999-E42158CB7CF3}" type="presOf" srcId="{283B1D59-0BDA-4E4A-B279-1A8213C38FC6}" destId="{5AB4D6D1-3C1A-40B4-ACDB-7D91E2259240}" srcOrd="0" destOrd="0" presId="urn:microsoft.com/office/officeart/2005/8/layout/vList2"/>
    <dgm:cxn modelId="{407788A0-9244-40A4-A01C-62B0895C8BEB}" type="presParOf" srcId="{05A34491-6835-4BA8-AA8B-37337D346675}" destId="{5AB4D6D1-3C1A-40B4-ACDB-7D91E2259240}" srcOrd="0" destOrd="0" presId="urn:microsoft.com/office/officeart/2005/8/layout/vList2"/>
    <dgm:cxn modelId="{BE6ECE84-0F33-4320-89DD-F6BD1F1405B3}" type="presParOf" srcId="{05A34491-6835-4BA8-AA8B-37337D346675}" destId="{62969440-5E8F-43D4-8B4A-FBBB491CE948}" srcOrd="1" destOrd="0" presId="urn:microsoft.com/office/officeart/2005/8/layout/vList2"/>
    <dgm:cxn modelId="{BE9496C7-A7EF-4BD6-A7D6-EB728FB144D1}" type="presParOf" srcId="{05A34491-6835-4BA8-AA8B-37337D346675}" destId="{F957A320-C082-4A9A-9E2C-7EE19AB3F16F}" srcOrd="2" destOrd="0" presId="urn:microsoft.com/office/officeart/2005/8/layout/vList2"/>
    <dgm:cxn modelId="{66222AB7-B6A5-4442-A6D0-795F4A7CEB60}" type="presParOf" srcId="{05A34491-6835-4BA8-AA8B-37337D346675}" destId="{93751FF4-1135-43BE-A5B1-9875461663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94834C-4598-4C0D-BAB7-AF466BCE4C14}" type="doc">
      <dgm:prSet loTypeId="urn:microsoft.com/office/officeart/2009/3/layout/OpposingIdeas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9D415-39F1-4A90-8179-D1D1827D50A1}">
      <dgm:prSet phldrT="[Text]" custT="1"/>
      <dgm:spPr/>
      <dgm:t>
        <a:bodyPr/>
        <a:lstStyle/>
        <a:p>
          <a:r>
            <a:rPr lang="en-US" sz="1400" b="1" dirty="0" smtClean="0"/>
            <a:t>Every 100,000 Households with 100 LPD SWHS</a:t>
          </a:r>
        </a:p>
        <a:p>
          <a:endParaRPr lang="en-US" sz="1400" b="1" dirty="0" smtClean="0"/>
        </a:p>
        <a:p>
          <a:r>
            <a:rPr lang="en-US" sz="1400" b="1" dirty="0" smtClean="0"/>
            <a:t>Every 100,000 LPD SWHS in hospitals &amp; hotels </a:t>
          </a:r>
        </a:p>
        <a:p>
          <a:endParaRPr lang="en-US" sz="1400" b="1" dirty="0"/>
        </a:p>
      </dgm:t>
    </dgm:pt>
    <dgm:pt modelId="{344754DA-9F85-4F27-B28B-F73FEF321882}" type="parTrans" cxnId="{7A3EA6F0-54D6-42EF-83C1-355CC9ED5CF3}">
      <dgm:prSet/>
      <dgm:spPr/>
      <dgm:t>
        <a:bodyPr/>
        <a:lstStyle/>
        <a:p>
          <a:endParaRPr lang="en-US"/>
        </a:p>
      </dgm:t>
    </dgm:pt>
    <dgm:pt modelId="{E8BE561B-9722-4010-BE3C-9D5470345AB4}" type="sibTrans" cxnId="{7A3EA6F0-54D6-42EF-83C1-355CC9ED5CF3}">
      <dgm:prSet/>
      <dgm:spPr/>
      <dgm:t>
        <a:bodyPr/>
        <a:lstStyle/>
        <a:p>
          <a:endParaRPr lang="en-US"/>
        </a:p>
      </dgm:t>
    </dgm:pt>
    <dgm:pt modelId="{EEFE8F00-8E7B-4A15-8AC4-1FD83D506984}">
      <dgm:prSet phldrT="[Text]"/>
      <dgm:spPr/>
      <dgm:t>
        <a:bodyPr/>
        <a:lstStyle/>
        <a:p>
          <a:endParaRPr lang="en-US" b="1" dirty="0"/>
        </a:p>
      </dgm:t>
    </dgm:pt>
    <dgm:pt modelId="{4C438C2E-F580-4C5C-A286-00B656A94469}" type="parTrans" cxnId="{59D7F444-5954-4276-895D-8EC7E1D38062}">
      <dgm:prSet/>
      <dgm:spPr/>
      <dgm:t>
        <a:bodyPr/>
        <a:lstStyle/>
        <a:p>
          <a:endParaRPr lang="en-US"/>
        </a:p>
      </dgm:t>
    </dgm:pt>
    <dgm:pt modelId="{F169091F-44D2-4C11-8A19-05990607CAAA}" type="sibTrans" cxnId="{59D7F444-5954-4276-895D-8EC7E1D38062}">
      <dgm:prSet/>
      <dgm:spPr/>
      <dgm:t>
        <a:bodyPr/>
        <a:lstStyle/>
        <a:p>
          <a:endParaRPr lang="en-US"/>
        </a:p>
      </dgm:t>
    </dgm:pt>
    <dgm:pt modelId="{F8D0B47D-A527-4725-B744-5EF8FEC0E8E7}">
      <dgm:prSet phldrT="[Text]" custT="1"/>
      <dgm:spPr/>
      <dgm:t>
        <a:bodyPr/>
        <a:lstStyle/>
        <a:p>
          <a:r>
            <a:rPr lang="en-US" sz="1400" b="1" u="none" dirty="0" smtClean="0">
              <a:solidFill>
                <a:srgbClr val="C00000"/>
              </a:solidFill>
            </a:rPr>
            <a:t>125 million kWh/year</a:t>
          </a:r>
        </a:p>
        <a:p>
          <a:r>
            <a:rPr lang="en-US" sz="1400" b="1" u="none" dirty="0" smtClean="0">
              <a:solidFill>
                <a:srgbClr val="00B050"/>
              </a:solidFill>
            </a:rPr>
            <a:t>102,848 </a:t>
          </a:r>
          <a:r>
            <a:rPr lang="en-US" sz="1400" b="1" u="none" dirty="0" err="1" smtClean="0">
              <a:solidFill>
                <a:srgbClr val="00B050"/>
              </a:solidFill>
            </a:rPr>
            <a:t>tonnes</a:t>
          </a:r>
          <a:r>
            <a:rPr lang="en-US" sz="1400" b="1" u="none" dirty="0" smtClean="0">
              <a:solidFill>
                <a:srgbClr val="00B050"/>
              </a:solidFill>
            </a:rPr>
            <a:t> of CO</a:t>
          </a:r>
          <a:r>
            <a:rPr lang="en-US" sz="1400" b="1" u="none" baseline="-25000" dirty="0" smtClean="0">
              <a:solidFill>
                <a:srgbClr val="00B050"/>
              </a:solidFill>
            </a:rPr>
            <a:t>2</a:t>
          </a:r>
          <a:r>
            <a:rPr lang="en-US" sz="1400" b="1" u="none" dirty="0" smtClean="0">
              <a:solidFill>
                <a:srgbClr val="00B050"/>
              </a:solidFill>
            </a:rPr>
            <a:t>e/</a:t>
          </a:r>
          <a:r>
            <a:rPr lang="en-US" sz="1400" b="1" u="none" dirty="0" err="1" smtClean="0">
              <a:solidFill>
                <a:srgbClr val="00B050"/>
              </a:solidFill>
            </a:rPr>
            <a:t>yr</a:t>
          </a:r>
          <a:endParaRPr lang="en-US" sz="1400" b="1" u="none" dirty="0" smtClean="0">
            <a:solidFill>
              <a:srgbClr val="00B050"/>
            </a:solidFill>
          </a:endParaRPr>
        </a:p>
        <a:p>
          <a:endParaRPr lang="en-US" sz="1400" b="1" u="none" dirty="0" smtClean="0"/>
        </a:p>
        <a:p>
          <a:r>
            <a:rPr lang="en-US" sz="1400" b="1" dirty="0" smtClean="0">
              <a:solidFill>
                <a:srgbClr val="C00000"/>
              </a:solidFill>
            </a:rPr>
            <a:t>1.3 million kWh/year</a:t>
          </a:r>
          <a:endParaRPr lang="en-US" sz="1400" dirty="0" smtClean="0">
            <a:solidFill>
              <a:srgbClr val="C00000"/>
            </a:solidFill>
          </a:endParaRPr>
        </a:p>
      </dgm:t>
    </dgm:pt>
    <dgm:pt modelId="{154EC05C-9C05-4B4F-9275-40580519C6E2}" type="parTrans" cxnId="{1BBA5F86-2D1A-43F2-907E-7AA23F946952}">
      <dgm:prSet/>
      <dgm:spPr/>
      <dgm:t>
        <a:bodyPr/>
        <a:lstStyle/>
        <a:p>
          <a:endParaRPr lang="en-US"/>
        </a:p>
      </dgm:t>
    </dgm:pt>
    <dgm:pt modelId="{2D7FB095-C24D-4780-A0D2-D2CD83BE0A91}" type="sibTrans" cxnId="{1BBA5F86-2D1A-43F2-907E-7AA23F946952}">
      <dgm:prSet/>
      <dgm:spPr/>
      <dgm:t>
        <a:bodyPr/>
        <a:lstStyle/>
        <a:p>
          <a:endParaRPr lang="en-US"/>
        </a:p>
      </dgm:t>
    </dgm:pt>
    <dgm:pt modelId="{F00780B4-F588-492B-997C-7E035549B08D}">
      <dgm:prSet phldrT="[Text]" phldr="1"/>
      <dgm:spPr/>
      <dgm:t>
        <a:bodyPr/>
        <a:lstStyle/>
        <a:p>
          <a:endParaRPr lang="en-US" dirty="0"/>
        </a:p>
      </dgm:t>
    </dgm:pt>
    <dgm:pt modelId="{8F5FA199-B25C-4E4E-8184-32A7ACB88B12}" type="sibTrans" cxnId="{2FFB9E60-AF40-499D-B07F-6C1A9DF9B852}">
      <dgm:prSet/>
      <dgm:spPr/>
      <dgm:t>
        <a:bodyPr/>
        <a:lstStyle/>
        <a:p>
          <a:endParaRPr lang="en-US"/>
        </a:p>
      </dgm:t>
    </dgm:pt>
    <dgm:pt modelId="{7482DF2E-7F5E-44B8-AAC9-AAA20374F8E8}" type="parTrans" cxnId="{2FFB9E60-AF40-499D-B07F-6C1A9DF9B852}">
      <dgm:prSet/>
      <dgm:spPr/>
      <dgm:t>
        <a:bodyPr/>
        <a:lstStyle/>
        <a:p>
          <a:endParaRPr lang="en-US"/>
        </a:p>
      </dgm:t>
    </dgm:pt>
    <dgm:pt modelId="{0E6D9B89-BE04-42E4-94AD-44AD65CD70A6}">
      <dgm:prSet custT="1"/>
      <dgm:spPr/>
      <dgm:t>
        <a:bodyPr/>
        <a:lstStyle/>
        <a:p>
          <a:r>
            <a:rPr lang="en-US" sz="1400" b="1" u="none" dirty="0" smtClean="0">
              <a:solidFill>
                <a:srgbClr val="00B050"/>
              </a:solidFill>
            </a:rPr>
            <a:t>1000 </a:t>
          </a:r>
          <a:r>
            <a:rPr lang="en-US" sz="1400" b="1" u="none" dirty="0" err="1" smtClean="0">
              <a:solidFill>
                <a:srgbClr val="00B050"/>
              </a:solidFill>
            </a:rPr>
            <a:t>tonnes</a:t>
          </a:r>
          <a:r>
            <a:rPr lang="en-US" sz="1400" b="1" u="none" dirty="0" smtClean="0">
              <a:solidFill>
                <a:srgbClr val="00B050"/>
              </a:solidFill>
            </a:rPr>
            <a:t> of CO</a:t>
          </a:r>
          <a:r>
            <a:rPr lang="en-US" sz="1400" b="1" u="none" baseline="-25000" dirty="0" smtClean="0">
              <a:solidFill>
                <a:srgbClr val="00B050"/>
              </a:solidFill>
            </a:rPr>
            <a:t>2</a:t>
          </a:r>
          <a:r>
            <a:rPr lang="en-US" sz="1400" b="1" u="none" dirty="0" smtClean="0">
              <a:solidFill>
                <a:srgbClr val="00B050"/>
              </a:solidFill>
            </a:rPr>
            <a:t>e/</a:t>
          </a:r>
          <a:r>
            <a:rPr lang="en-US" sz="1400" b="1" u="none" dirty="0" err="1" smtClean="0">
              <a:solidFill>
                <a:srgbClr val="00B050"/>
              </a:solidFill>
            </a:rPr>
            <a:t>yr</a:t>
          </a:r>
          <a:endParaRPr lang="en-US" sz="1400" b="1" u="none" dirty="0" smtClean="0">
            <a:solidFill>
              <a:srgbClr val="00B050"/>
            </a:solidFill>
          </a:endParaRPr>
        </a:p>
      </dgm:t>
    </dgm:pt>
    <dgm:pt modelId="{81D33138-F428-4B18-87DF-00C8924ACF2F}" type="parTrans" cxnId="{BCDD2B44-37BF-43F6-B5E6-0227BAB6D4A1}">
      <dgm:prSet/>
      <dgm:spPr/>
      <dgm:t>
        <a:bodyPr/>
        <a:lstStyle/>
        <a:p>
          <a:endParaRPr lang="en-US"/>
        </a:p>
      </dgm:t>
    </dgm:pt>
    <dgm:pt modelId="{679FAC09-1FDF-4F28-853D-BD2ADEB3A3AC}" type="sibTrans" cxnId="{BCDD2B44-37BF-43F6-B5E6-0227BAB6D4A1}">
      <dgm:prSet/>
      <dgm:spPr/>
      <dgm:t>
        <a:bodyPr/>
        <a:lstStyle/>
        <a:p>
          <a:endParaRPr lang="en-US"/>
        </a:p>
      </dgm:t>
    </dgm:pt>
    <dgm:pt modelId="{EF8595ED-05D7-46E3-B227-2240AEF3EDA4}" type="pres">
      <dgm:prSet presAssocID="{3594834C-4598-4C0D-BAB7-AF466BCE4C1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29C7E-B6D3-421D-8FDF-1A171469DD3D}" type="pres">
      <dgm:prSet presAssocID="{3594834C-4598-4C0D-BAB7-AF466BCE4C14}" presName="Background" presStyleLbl="node1" presStyleIdx="0" presStyleCnt="1" custScaleX="103704" custScaleY="169885" custLinFactNeighborY="27549"/>
      <dgm:spPr/>
      <dgm:t>
        <a:bodyPr/>
        <a:lstStyle/>
        <a:p>
          <a:endParaRPr lang="en-US"/>
        </a:p>
      </dgm:t>
    </dgm:pt>
    <dgm:pt modelId="{0E1F0A3A-4CAC-474B-B393-21A332545B68}" type="pres">
      <dgm:prSet presAssocID="{3594834C-4598-4C0D-BAB7-AF466BCE4C14}" presName="Divider" presStyleLbl="callout" presStyleIdx="0" presStyleCnt="1" custLinFactNeighborY="22846"/>
      <dgm:spPr/>
      <dgm:t>
        <a:bodyPr/>
        <a:lstStyle/>
        <a:p>
          <a:endParaRPr lang="en-US"/>
        </a:p>
      </dgm:t>
    </dgm:pt>
    <dgm:pt modelId="{EF536DA0-4A34-44F7-92C7-8590B8887246}" type="pres">
      <dgm:prSet presAssocID="{3594834C-4598-4C0D-BAB7-AF466BCE4C1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C5AE1-1937-468C-8B21-6A229A4497F4}" type="pres">
      <dgm:prSet presAssocID="{3594834C-4598-4C0D-BAB7-AF466BCE4C14}" presName="ChildText2" presStyleLbl="revTx" presStyleIdx="0" presStyleCnt="0" custScaleY="200221" custLinFactNeighborY="48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D95A5-3CE9-46FE-A99E-752333B0469B}" type="pres">
      <dgm:prSet presAssocID="{3594834C-4598-4C0D-BAB7-AF466BCE4C1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7FF8608-BA0B-4A58-91E1-167C78B0B7EA}" type="pres">
      <dgm:prSet presAssocID="{3594834C-4598-4C0D-BAB7-AF466BCE4C14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71618FEB-1179-4835-B22B-78208AD7090C}" type="pres">
      <dgm:prSet presAssocID="{3594834C-4598-4C0D-BAB7-AF466BCE4C1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FEFD7E4-6D80-4381-9CA3-4E40BD2E77BB}" type="pres">
      <dgm:prSet presAssocID="{3594834C-4598-4C0D-BAB7-AF466BCE4C14}" presName="ParentShape2" presStyleLbl="alignImgPlace1" presStyleIdx="1" presStyleCnt="2" custLinFactNeighborX="14815">
        <dgm:presLayoutVars/>
      </dgm:prSet>
      <dgm:spPr/>
      <dgm:t>
        <a:bodyPr/>
        <a:lstStyle/>
        <a:p>
          <a:endParaRPr lang="en-US"/>
        </a:p>
      </dgm:t>
    </dgm:pt>
  </dgm:ptLst>
  <dgm:cxnLst>
    <dgm:cxn modelId="{9018A335-6055-4207-A236-82DCDA9465A8}" type="presOf" srcId="{3594834C-4598-4C0D-BAB7-AF466BCE4C14}" destId="{EF8595ED-05D7-46E3-B227-2240AEF3EDA4}" srcOrd="0" destOrd="0" presId="urn:microsoft.com/office/officeart/2009/3/layout/OpposingIdeas"/>
    <dgm:cxn modelId="{07243495-1C60-4FB8-AAAA-DB232F9A17D0}" type="presOf" srcId="{EEFE8F00-8E7B-4A15-8AC4-1FD83D506984}" destId="{71618FEB-1179-4835-B22B-78208AD7090C}" srcOrd="0" destOrd="0" presId="urn:microsoft.com/office/officeart/2009/3/layout/OpposingIdeas"/>
    <dgm:cxn modelId="{80DCE689-91B3-473C-AAED-69A680DD9261}" type="presOf" srcId="{F8D0B47D-A527-4725-B744-5EF8FEC0E8E7}" destId="{D0AC5AE1-1937-468C-8B21-6A229A4497F4}" srcOrd="0" destOrd="0" presId="urn:microsoft.com/office/officeart/2009/3/layout/OpposingIdeas"/>
    <dgm:cxn modelId="{BCDD2B44-37BF-43F6-B5E6-0227BAB6D4A1}" srcId="{EEFE8F00-8E7B-4A15-8AC4-1FD83D506984}" destId="{0E6D9B89-BE04-42E4-94AD-44AD65CD70A6}" srcOrd="1" destOrd="0" parTransId="{81D33138-F428-4B18-87DF-00C8924ACF2F}" sibTransId="{679FAC09-1FDF-4F28-853D-BD2ADEB3A3AC}"/>
    <dgm:cxn modelId="{D1DDE65E-D14F-46DD-ADEC-97452E0A978A}" type="presOf" srcId="{C6B9D415-39F1-4A90-8179-D1D1827D50A1}" destId="{EF536DA0-4A34-44F7-92C7-8590B8887246}" srcOrd="0" destOrd="0" presId="urn:microsoft.com/office/officeart/2009/3/layout/OpposingIdeas"/>
    <dgm:cxn modelId="{0A3274F9-A625-4539-BAC3-14B1207D4FCF}" type="presOf" srcId="{EEFE8F00-8E7B-4A15-8AC4-1FD83D506984}" destId="{FFEFD7E4-6D80-4381-9CA3-4E40BD2E77BB}" srcOrd="1" destOrd="0" presId="urn:microsoft.com/office/officeart/2009/3/layout/OpposingIdeas"/>
    <dgm:cxn modelId="{76901EB3-0075-4F7B-98E2-42BE0428E7B8}" type="presOf" srcId="{0E6D9B89-BE04-42E4-94AD-44AD65CD70A6}" destId="{D0AC5AE1-1937-468C-8B21-6A229A4497F4}" srcOrd="0" destOrd="1" presId="urn:microsoft.com/office/officeart/2009/3/layout/OpposingIdeas"/>
    <dgm:cxn modelId="{8B57D90D-C93D-4254-9F0F-3922BBEEF826}" type="presOf" srcId="{F00780B4-F588-492B-997C-7E035549B08D}" destId="{942D95A5-3CE9-46FE-A99E-752333B0469B}" srcOrd="0" destOrd="0" presId="urn:microsoft.com/office/officeart/2009/3/layout/OpposingIdeas"/>
    <dgm:cxn modelId="{2FFB9E60-AF40-499D-B07F-6C1A9DF9B852}" srcId="{3594834C-4598-4C0D-BAB7-AF466BCE4C14}" destId="{F00780B4-F588-492B-997C-7E035549B08D}" srcOrd="0" destOrd="0" parTransId="{7482DF2E-7F5E-44B8-AAC9-AAA20374F8E8}" sibTransId="{8F5FA199-B25C-4E4E-8184-32A7ACB88B12}"/>
    <dgm:cxn modelId="{B03A3792-5824-4B87-A58D-D378905335A8}" type="presOf" srcId="{F00780B4-F588-492B-997C-7E035549B08D}" destId="{27FF8608-BA0B-4A58-91E1-167C78B0B7EA}" srcOrd="1" destOrd="0" presId="urn:microsoft.com/office/officeart/2009/3/layout/OpposingIdeas"/>
    <dgm:cxn modelId="{59D7F444-5954-4276-895D-8EC7E1D38062}" srcId="{3594834C-4598-4C0D-BAB7-AF466BCE4C14}" destId="{EEFE8F00-8E7B-4A15-8AC4-1FD83D506984}" srcOrd="1" destOrd="0" parTransId="{4C438C2E-F580-4C5C-A286-00B656A94469}" sibTransId="{F169091F-44D2-4C11-8A19-05990607CAAA}"/>
    <dgm:cxn modelId="{7A3EA6F0-54D6-42EF-83C1-355CC9ED5CF3}" srcId="{F00780B4-F588-492B-997C-7E035549B08D}" destId="{C6B9D415-39F1-4A90-8179-D1D1827D50A1}" srcOrd="0" destOrd="0" parTransId="{344754DA-9F85-4F27-B28B-F73FEF321882}" sibTransId="{E8BE561B-9722-4010-BE3C-9D5470345AB4}"/>
    <dgm:cxn modelId="{1BBA5F86-2D1A-43F2-907E-7AA23F946952}" srcId="{EEFE8F00-8E7B-4A15-8AC4-1FD83D506984}" destId="{F8D0B47D-A527-4725-B744-5EF8FEC0E8E7}" srcOrd="0" destOrd="0" parTransId="{154EC05C-9C05-4B4F-9275-40580519C6E2}" sibTransId="{2D7FB095-C24D-4780-A0D2-D2CD83BE0A91}"/>
    <dgm:cxn modelId="{69912463-A1F4-4CC0-AD97-A3EFEADACCF3}" type="presParOf" srcId="{EF8595ED-05D7-46E3-B227-2240AEF3EDA4}" destId="{96A29C7E-B6D3-421D-8FDF-1A171469DD3D}" srcOrd="0" destOrd="0" presId="urn:microsoft.com/office/officeart/2009/3/layout/OpposingIdeas"/>
    <dgm:cxn modelId="{9FA63B80-9218-4C55-9517-EADE2006F16B}" type="presParOf" srcId="{EF8595ED-05D7-46E3-B227-2240AEF3EDA4}" destId="{0E1F0A3A-4CAC-474B-B393-21A332545B68}" srcOrd="1" destOrd="0" presId="urn:microsoft.com/office/officeart/2009/3/layout/OpposingIdeas"/>
    <dgm:cxn modelId="{E922BCEC-0A34-4AC7-8712-11767FBCDD96}" type="presParOf" srcId="{EF8595ED-05D7-46E3-B227-2240AEF3EDA4}" destId="{EF536DA0-4A34-44F7-92C7-8590B8887246}" srcOrd="2" destOrd="0" presId="urn:microsoft.com/office/officeart/2009/3/layout/OpposingIdeas"/>
    <dgm:cxn modelId="{769A1BEC-FDF0-4A91-9A61-D687284506BB}" type="presParOf" srcId="{EF8595ED-05D7-46E3-B227-2240AEF3EDA4}" destId="{D0AC5AE1-1937-468C-8B21-6A229A4497F4}" srcOrd="3" destOrd="0" presId="urn:microsoft.com/office/officeart/2009/3/layout/OpposingIdeas"/>
    <dgm:cxn modelId="{17292AE9-49B4-4498-98E9-4F024F8A0C04}" type="presParOf" srcId="{EF8595ED-05D7-46E3-B227-2240AEF3EDA4}" destId="{942D95A5-3CE9-46FE-A99E-752333B0469B}" srcOrd="4" destOrd="0" presId="urn:microsoft.com/office/officeart/2009/3/layout/OpposingIdeas"/>
    <dgm:cxn modelId="{ECBE7210-4AE6-4501-BEEE-93C0C8C9890F}" type="presParOf" srcId="{EF8595ED-05D7-46E3-B227-2240AEF3EDA4}" destId="{27FF8608-BA0B-4A58-91E1-167C78B0B7EA}" srcOrd="5" destOrd="0" presId="urn:microsoft.com/office/officeart/2009/3/layout/OpposingIdeas"/>
    <dgm:cxn modelId="{046324F0-4060-4A63-9534-FDFF356C6744}" type="presParOf" srcId="{EF8595ED-05D7-46E3-B227-2240AEF3EDA4}" destId="{71618FEB-1179-4835-B22B-78208AD7090C}" srcOrd="6" destOrd="0" presId="urn:microsoft.com/office/officeart/2009/3/layout/OpposingIdeas"/>
    <dgm:cxn modelId="{6293A19B-0518-4C97-BB8B-B337CDF3E62E}" type="presParOf" srcId="{EF8595ED-05D7-46E3-B227-2240AEF3EDA4}" destId="{FFEFD7E4-6D80-4381-9CA3-4E40BD2E77B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94834C-4598-4C0D-BAB7-AF466BCE4C14}" type="doc">
      <dgm:prSet loTypeId="urn:microsoft.com/office/officeart/2009/3/layout/OpposingIdeas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9D415-39F1-4A90-8179-D1D1827D50A1}">
      <dgm:prSet phldrT="[Text]" custT="1"/>
      <dgm:spPr/>
      <dgm:t>
        <a:bodyPr/>
        <a:lstStyle/>
        <a:p>
          <a:r>
            <a:rPr lang="en-US" sz="1400" b="1" dirty="0" smtClean="0"/>
            <a:t>Every 100,000 kW of SPV systems in buildings </a:t>
          </a:r>
          <a:endParaRPr lang="en-US" sz="1400" b="1" dirty="0"/>
        </a:p>
      </dgm:t>
    </dgm:pt>
    <dgm:pt modelId="{344754DA-9F85-4F27-B28B-F73FEF321882}" type="parTrans" cxnId="{7A3EA6F0-54D6-42EF-83C1-355CC9ED5CF3}">
      <dgm:prSet/>
      <dgm:spPr/>
      <dgm:t>
        <a:bodyPr/>
        <a:lstStyle/>
        <a:p>
          <a:endParaRPr lang="en-US" sz="2000"/>
        </a:p>
      </dgm:t>
    </dgm:pt>
    <dgm:pt modelId="{E8BE561B-9722-4010-BE3C-9D5470345AB4}" type="sibTrans" cxnId="{7A3EA6F0-54D6-42EF-83C1-355CC9ED5CF3}">
      <dgm:prSet/>
      <dgm:spPr/>
      <dgm:t>
        <a:bodyPr/>
        <a:lstStyle/>
        <a:p>
          <a:endParaRPr lang="en-US" sz="2000"/>
        </a:p>
      </dgm:t>
    </dgm:pt>
    <dgm:pt modelId="{EEFE8F00-8E7B-4A15-8AC4-1FD83D506984}">
      <dgm:prSet phldrT="[Text]" custT="1"/>
      <dgm:spPr/>
      <dgm:t>
        <a:bodyPr/>
        <a:lstStyle/>
        <a:p>
          <a:endParaRPr lang="en-US" sz="1000" b="1" dirty="0"/>
        </a:p>
      </dgm:t>
    </dgm:pt>
    <dgm:pt modelId="{4C438C2E-F580-4C5C-A286-00B656A94469}" type="parTrans" cxnId="{59D7F444-5954-4276-895D-8EC7E1D38062}">
      <dgm:prSet/>
      <dgm:spPr/>
      <dgm:t>
        <a:bodyPr/>
        <a:lstStyle/>
        <a:p>
          <a:endParaRPr lang="en-US" sz="2000"/>
        </a:p>
      </dgm:t>
    </dgm:pt>
    <dgm:pt modelId="{F169091F-44D2-4C11-8A19-05990607CAAA}" type="sibTrans" cxnId="{59D7F444-5954-4276-895D-8EC7E1D38062}">
      <dgm:prSet/>
      <dgm:spPr/>
      <dgm:t>
        <a:bodyPr/>
        <a:lstStyle/>
        <a:p>
          <a:endParaRPr lang="en-US" sz="2000"/>
        </a:p>
      </dgm:t>
    </dgm:pt>
    <dgm:pt modelId="{F00780B4-F588-492B-997C-7E035549B08D}">
      <dgm:prSet phldrT="[Text]" phldr="1" custT="1"/>
      <dgm:spPr/>
      <dgm:t>
        <a:bodyPr/>
        <a:lstStyle/>
        <a:p>
          <a:endParaRPr lang="en-US" sz="1000" dirty="0"/>
        </a:p>
      </dgm:t>
    </dgm:pt>
    <dgm:pt modelId="{8F5FA199-B25C-4E4E-8184-32A7ACB88B12}" type="sibTrans" cxnId="{2FFB9E60-AF40-499D-B07F-6C1A9DF9B852}">
      <dgm:prSet/>
      <dgm:spPr/>
      <dgm:t>
        <a:bodyPr/>
        <a:lstStyle/>
        <a:p>
          <a:endParaRPr lang="en-US" sz="2000"/>
        </a:p>
      </dgm:t>
    </dgm:pt>
    <dgm:pt modelId="{7482DF2E-7F5E-44B8-AAC9-AAA20374F8E8}" type="parTrans" cxnId="{2FFB9E60-AF40-499D-B07F-6C1A9DF9B852}">
      <dgm:prSet/>
      <dgm:spPr/>
      <dgm:t>
        <a:bodyPr/>
        <a:lstStyle/>
        <a:p>
          <a:endParaRPr lang="en-US" sz="2000"/>
        </a:p>
      </dgm:t>
    </dgm:pt>
    <dgm:pt modelId="{F8D0B47D-A527-4725-B744-5EF8FEC0E8E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C00000"/>
              </a:solidFill>
            </a:rPr>
            <a:t>150 million kWh/year</a:t>
          </a:r>
        </a:p>
        <a:p>
          <a:r>
            <a:rPr lang="en-US" sz="1400" b="1" u="none" dirty="0" smtClean="0">
              <a:solidFill>
                <a:srgbClr val="00B050"/>
              </a:solidFill>
            </a:rPr>
            <a:t>123,00 </a:t>
          </a:r>
          <a:r>
            <a:rPr lang="en-US" sz="1400" b="1" u="none" dirty="0" err="1" smtClean="0">
              <a:solidFill>
                <a:srgbClr val="00B050"/>
              </a:solidFill>
            </a:rPr>
            <a:t>tonnes</a:t>
          </a:r>
          <a:r>
            <a:rPr lang="en-US" sz="1400" b="1" u="none" dirty="0" smtClean="0">
              <a:solidFill>
                <a:srgbClr val="00B050"/>
              </a:solidFill>
            </a:rPr>
            <a:t> of CO</a:t>
          </a:r>
          <a:r>
            <a:rPr lang="en-US" sz="1400" b="1" u="none" baseline="-25000" dirty="0" smtClean="0">
              <a:solidFill>
                <a:srgbClr val="00B050"/>
              </a:solidFill>
            </a:rPr>
            <a:t>2</a:t>
          </a:r>
          <a:r>
            <a:rPr lang="en-US" sz="1400" b="1" u="none" dirty="0" smtClean="0">
              <a:solidFill>
                <a:srgbClr val="00B050"/>
              </a:solidFill>
            </a:rPr>
            <a:t>e/</a:t>
          </a:r>
          <a:r>
            <a:rPr lang="en-US" sz="1400" b="1" u="none" dirty="0" err="1" smtClean="0">
              <a:solidFill>
                <a:srgbClr val="00B050"/>
              </a:solidFill>
            </a:rPr>
            <a:t>yr</a:t>
          </a:r>
          <a:endParaRPr lang="en-US" sz="1400" b="1" u="none" dirty="0" smtClean="0">
            <a:solidFill>
              <a:srgbClr val="00B050"/>
            </a:solidFill>
          </a:endParaRPr>
        </a:p>
        <a:p>
          <a:endParaRPr lang="en-US" sz="1400" dirty="0"/>
        </a:p>
      </dgm:t>
    </dgm:pt>
    <dgm:pt modelId="{2D7FB095-C24D-4780-A0D2-D2CD83BE0A91}" type="sibTrans" cxnId="{1BBA5F86-2D1A-43F2-907E-7AA23F946952}">
      <dgm:prSet/>
      <dgm:spPr/>
      <dgm:t>
        <a:bodyPr/>
        <a:lstStyle/>
        <a:p>
          <a:endParaRPr lang="en-US" sz="2000"/>
        </a:p>
      </dgm:t>
    </dgm:pt>
    <dgm:pt modelId="{154EC05C-9C05-4B4F-9275-40580519C6E2}" type="parTrans" cxnId="{1BBA5F86-2D1A-43F2-907E-7AA23F946952}">
      <dgm:prSet/>
      <dgm:spPr/>
      <dgm:t>
        <a:bodyPr/>
        <a:lstStyle/>
        <a:p>
          <a:endParaRPr lang="en-US" sz="2000"/>
        </a:p>
      </dgm:t>
    </dgm:pt>
    <dgm:pt modelId="{EF8595ED-05D7-46E3-B227-2240AEF3EDA4}" type="pres">
      <dgm:prSet presAssocID="{3594834C-4598-4C0D-BAB7-AF466BCE4C1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29C7E-B6D3-421D-8FDF-1A171469DD3D}" type="pres">
      <dgm:prSet presAssocID="{3594834C-4598-4C0D-BAB7-AF466BCE4C14}" presName="Background" presStyleLbl="node1" presStyleIdx="0" presStyleCnt="1" custScaleY="121215"/>
      <dgm:spPr/>
      <dgm:t>
        <a:bodyPr/>
        <a:lstStyle/>
        <a:p>
          <a:endParaRPr lang="en-US"/>
        </a:p>
      </dgm:t>
    </dgm:pt>
    <dgm:pt modelId="{0E1F0A3A-4CAC-474B-B393-21A332545B68}" type="pres">
      <dgm:prSet presAssocID="{3594834C-4598-4C0D-BAB7-AF466BCE4C14}" presName="Divider" presStyleLbl="callout" presStyleIdx="0" presStyleCnt="1"/>
      <dgm:spPr/>
      <dgm:t>
        <a:bodyPr/>
        <a:lstStyle/>
        <a:p>
          <a:endParaRPr lang="en-US"/>
        </a:p>
      </dgm:t>
    </dgm:pt>
    <dgm:pt modelId="{EF536DA0-4A34-44F7-92C7-8590B8887246}" type="pres">
      <dgm:prSet presAssocID="{3594834C-4598-4C0D-BAB7-AF466BCE4C14}" presName="ChildText1" presStyleLbl="revTx" presStyleIdx="0" presStyleCnt="0" custLinFactNeighborY="-11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C5AE1-1937-468C-8B21-6A229A4497F4}" type="pres">
      <dgm:prSet presAssocID="{3594834C-4598-4C0D-BAB7-AF466BCE4C1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D95A5-3CE9-46FE-A99E-752333B0469B}" type="pres">
      <dgm:prSet presAssocID="{3594834C-4598-4C0D-BAB7-AF466BCE4C1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7FF8608-BA0B-4A58-91E1-167C78B0B7EA}" type="pres">
      <dgm:prSet presAssocID="{3594834C-4598-4C0D-BAB7-AF466BCE4C14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71618FEB-1179-4835-B22B-78208AD7090C}" type="pres">
      <dgm:prSet presAssocID="{3594834C-4598-4C0D-BAB7-AF466BCE4C1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FEFD7E4-6D80-4381-9CA3-4E40BD2E77BB}" type="pres">
      <dgm:prSet presAssocID="{3594834C-4598-4C0D-BAB7-AF466BCE4C14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59D7F444-5954-4276-895D-8EC7E1D38062}" srcId="{3594834C-4598-4C0D-BAB7-AF466BCE4C14}" destId="{EEFE8F00-8E7B-4A15-8AC4-1FD83D506984}" srcOrd="1" destOrd="0" parTransId="{4C438C2E-F580-4C5C-A286-00B656A94469}" sibTransId="{F169091F-44D2-4C11-8A19-05990607CAAA}"/>
    <dgm:cxn modelId="{1BBA5F86-2D1A-43F2-907E-7AA23F946952}" srcId="{EEFE8F00-8E7B-4A15-8AC4-1FD83D506984}" destId="{F8D0B47D-A527-4725-B744-5EF8FEC0E8E7}" srcOrd="0" destOrd="0" parTransId="{154EC05C-9C05-4B4F-9275-40580519C6E2}" sibTransId="{2D7FB095-C24D-4780-A0D2-D2CD83BE0A91}"/>
    <dgm:cxn modelId="{7A3EA6F0-54D6-42EF-83C1-355CC9ED5CF3}" srcId="{F00780B4-F588-492B-997C-7E035549B08D}" destId="{C6B9D415-39F1-4A90-8179-D1D1827D50A1}" srcOrd="0" destOrd="0" parTransId="{344754DA-9F85-4F27-B28B-F73FEF321882}" sibTransId="{E8BE561B-9722-4010-BE3C-9D5470345AB4}"/>
    <dgm:cxn modelId="{7E06DC94-C0D1-4098-8437-23ADB1568EFA}" type="presOf" srcId="{EEFE8F00-8E7B-4A15-8AC4-1FD83D506984}" destId="{71618FEB-1179-4835-B22B-78208AD7090C}" srcOrd="0" destOrd="0" presId="urn:microsoft.com/office/officeart/2009/3/layout/OpposingIdeas"/>
    <dgm:cxn modelId="{CFF4E68C-7B93-4157-BF79-7AD31494996B}" type="presOf" srcId="{F8D0B47D-A527-4725-B744-5EF8FEC0E8E7}" destId="{D0AC5AE1-1937-468C-8B21-6A229A4497F4}" srcOrd="0" destOrd="0" presId="urn:microsoft.com/office/officeart/2009/3/layout/OpposingIdeas"/>
    <dgm:cxn modelId="{F81805A0-9F75-439B-A59A-F2177171EADE}" type="presOf" srcId="{F00780B4-F588-492B-997C-7E035549B08D}" destId="{942D95A5-3CE9-46FE-A99E-752333B0469B}" srcOrd="0" destOrd="0" presId="urn:microsoft.com/office/officeart/2009/3/layout/OpposingIdeas"/>
    <dgm:cxn modelId="{05E56C28-3468-4BE1-AFDD-54003E7DC6EB}" type="presOf" srcId="{F00780B4-F588-492B-997C-7E035549B08D}" destId="{27FF8608-BA0B-4A58-91E1-167C78B0B7EA}" srcOrd="1" destOrd="0" presId="urn:microsoft.com/office/officeart/2009/3/layout/OpposingIdeas"/>
    <dgm:cxn modelId="{AD21AA0A-0A86-4321-8429-E88E2B5B4A55}" type="presOf" srcId="{EEFE8F00-8E7B-4A15-8AC4-1FD83D506984}" destId="{FFEFD7E4-6D80-4381-9CA3-4E40BD2E77BB}" srcOrd="1" destOrd="0" presId="urn:microsoft.com/office/officeart/2009/3/layout/OpposingIdeas"/>
    <dgm:cxn modelId="{2FFB9E60-AF40-499D-B07F-6C1A9DF9B852}" srcId="{3594834C-4598-4C0D-BAB7-AF466BCE4C14}" destId="{F00780B4-F588-492B-997C-7E035549B08D}" srcOrd="0" destOrd="0" parTransId="{7482DF2E-7F5E-44B8-AAC9-AAA20374F8E8}" sibTransId="{8F5FA199-B25C-4E4E-8184-32A7ACB88B12}"/>
    <dgm:cxn modelId="{D5B7B1E2-6F21-4360-9FC2-DD860ECA4735}" type="presOf" srcId="{C6B9D415-39F1-4A90-8179-D1D1827D50A1}" destId="{EF536DA0-4A34-44F7-92C7-8590B8887246}" srcOrd="0" destOrd="0" presId="urn:microsoft.com/office/officeart/2009/3/layout/OpposingIdeas"/>
    <dgm:cxn modelId="{87FB0A23-78AA-4BB1-935C-BA4FC6A308FA}" type="presOf" srcId="{3594834C-4598-4C0D-BAB7-AF466BCE4C14}" destId="{EF8595ED-05D7-46E3-B227-2240AEF3EDA4}" srcOrd="0" destOrd="0" presId="urn:microsoft.com/office/officeart/2009/3/layout/OpposingIdeas"/>
    <dgm:cxn modelId="{A4BC4B0E-C664-44CC-AEA5-92F36E1133CA}" type="presParOf" srcId="{EF8595ED-05D7-46E3-B227-2240AEF3EDA4}" destId="{96A29C7E-B6D3-421D-8FDF-1A171469DD3D}" srcOrd="0" destOrd="0" presId="urn:microsoft.com/office/officeart/2009/3/layout/OpposingIdeas"/>
    <dgm:cxn modelId="{D54E9211-904D-4FCA-B3B8-AF837072B9D2}" type="presParOf" srcId="{EF8595ED-05D7-46E3-B227-2240AEF3EDA4}" destId="{0E1F0A3A-4CAC-474B-B393-21A332545B68}" srcOrd="1" destOrd="0" presId="urn:microsoft.com/office/officeart/2009/3/layout/OpposingIdeas"/>
    <dgm:cxn modelId="{FA0EB3F7-2ACA-4BD9-9BBC-9470555725AE}" type="presParOf" srcId="{EF8595ED-05D7-46E3-B227-2240AEF3EDA4}" destId="{EF536DA0-4A34-44F7-92C7-8590B8887246}" srcOrd="2" destOrd="0" presId="urn:microsoft.com/office/officeart/2009/3/layout/OpposingIdeas"/>
    <dgm:cxn modelId="{27B24833-5DFA-4CFF-9436-6D21141766CC}" type="presParOf" srcId="{EF8595ED-05D7-46E3-B227-2240AEF3EDA4}" destId="{D0AC5AE1-1937-468C-8B21-6A229A4497F4}" srcOrd="3" destOrd="0" presId="urn:microsoft.com/office/officeart/2009/3/layout/OpposingIdeas"/>
    <dgm:cxn modelId="{B9A84F9E-E96F-4652-AC1D-102C0D1A0FB4}" type="presParOf" srcId="{EF8595ED-05D7-46E3-B227-2240AEF3EDA4}" destId="{942D95A5-3CE9-46FE-A99E-752333B0469B}" srcOrd="4" destOrd="0" presId="urn:microsoft.com/office/officeart/2009/3/layout/OpposingIdeas"/>
    <dgm:cxn modelId="{C45C0935-9699-40D0-86DE-480B316E89AD}" type="presParOf" srcId="{EF8595ED-05D7-46E3-B227-2240AEF3EDA4}" destId="{27FF8608-BA0B-4A58-91E1-167C78B0B7EA}" srcOrd="5" destOrd="0" presId="urn:microsoft.com/office/officeart/2009/3/layout/OpposingIdeas"/>
    <dgm:cxn modelId="{A405C29F-D9C1-4345-A71E-C5519CC52EC7}" type="presParOf" srcId="{EF8595ED-05D7-46E3-B227-2240AEF3EDA4}" destId="{71618FEB-1179-4835-B22B-78208AD7090C}" srcOrd="6" destOrd="0" presId="urn:microsoft.com/office/officeart/2009/3/layout/OpposingIdeas"/>
    <dgm:cxn modelId="{35EAD033-C1EB-4EB4-94B8-EB6A8B83B800}" type="presParOf" srcId="{EF8595ED-05D7-46E3-B227-2240AEF3EDA4}" destId="{FFEFD7E4-6D80-4381-9CA3-4E40BD2E77B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73F361-70CE-44AE-B664-313F4A5ADE14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09C4C6B-9A6D-423E-B001-15B1D087B02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/>
            <a:t>ICLEI ACCCRN Process:</a:t>
          </a:r>
        </a:p>
        <a:p>
          <a:r>
            <a:rPr lang="en-US" sz="1600" dirty="0"/>
            <a:t>Vulnerability Assessment and identification of resilience actions </a:t>
          </a:r>
        </a:p>
      </dgm:t>
    </dgm:pt>
    <dgm:pt modelId="{A3377AAF-00B1-4029-925B-B15B6FC7F593}" type="parTrans" cxnId="{B1D2ED09-68FF-49CB-88B5-932CC19289D8}">
      <dgm:prSet/>
      <dgm:spPr/>
      <dgm:t>
        <a:bodyPr/>
        <a:lstStyle/>
        <a:p>
          <a:endParaRPr lang="en-US" sz="2000"/>
        </a:p>
      </dgm:t>
    </dgm:pt>
    <dgm:pt modelId="{3AFD1808-4D15-4045-8EF1-4AF1DB0E213A}" type="sibTrans" cxnId="{B1D2ED09-68FF-49CB-88B5-932CC19289D8}">
      <dgm:prSet/>
      <dgm:spPr/>
      <dgm:t>
        <a:bodyPr/>
        <a:lstStyle/>
        <a:p>
          <a:endParaRPr lang="en-US" sz="2000"/>
        </a:p>
      </dgm:t>
    </dgm:pt>
    <dgm:pt modelId="{10D53879-874C-45A9-B4E8-531F90BAB0C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/>
            <a:t>Project Preparation:</a:t>
          </a:r>
        </a:p>
        <a:p>
          <a:r>
            <a:rPr lang="en-US" sz="1600" dirty="0"/>
            <a:t>Pre-feasibility studies preparation of detailed project reports </a:t>
          </a:r>
        </a:p>
      </dgm:t>
    </dgm:pt>
    <dgm:pt modelId="{D212D357-EAF3-4C35-B335-51395EF486BA}" type="parTrans" cxnId="{408F130E-1939-44FC-8BDC-CBAADA1D4226}">
      <dgm:prSet/>
      <dgm:spPr/>
      <dgm:t>
        <a:bodyPr/>
        <a:lstStyle/>
        <a:p>
          <a:endParaRPr lang="en-US" sz="2000"/>
        </a:p>
      </dgm:t>
    </dgm:pt>
    <dgm:pt modelId="{E72E7137-C020-4E0A-911A-6B898AA85A59}" type="sibTrans" cxnId="{408F130E-1939-44FC-8BDC-CBAADA1D4226}">
      <dgm:prSet/>
      <dgm:spPr/>
      <dgm:t>
        <a:bodyPr/>
        <a:lstStyle/>
        <a:p>
          <a:endParaRPr lang="en-US" sz="2000"/>
        </a:p>
      </dgm:t>
    </dgm:pt>
    <dgm:pt modelId="{0FB29D02-D0F8-425A-B1A1-329810942D3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/>
            <a:t>Financing:</a:t>
          </a:r>
        </a:p>
        <a:p>
          <a:r>
            <a:rPr lang="en-US" sz="1600" dirty="0"/>
            <a:t>Linkages to national schemes and other potential donors &amp; defining appropriate mechanisms</a:t>
          </a:r>
        </a:p>
      </dgm:t>
    </dgm:pt>
    <dgm:pt modelId="{D8000D4E-545B-4581-BAD4-1C0D9940A3A5}" type="parTrans" cxnId="{446B6419-DE05-4CD5-8B9C-984D1A6C3BAF}">
      <dgm:prSet/>
      <dgm:spPr/>
      <dgm:t>
        <a:bodyPr/>
        <a:lstStyle/>
        <a:p>
          <a:endParaRPr lang="en-US" sz="2000"/>
        </a:p>
      </dgm:t>
    </dgm:pt>
    <dgm:pt modelId="{336D9884-C761-4973-82EA-C6451D8A088A}" type="sibTrans" cxnId="{446B6419-DE05-4CD5-8B9C-984D1A6C3BAF}">
      <dgm:prSet/>
      <dgm:spPr/>
      <dgm:t>
        <a:bodyPr/>
        <a:lstStyle/>
        <a:p>
          <a:endParaRPr lang="en-US" sz="2000"/>
        </a:p>
      </dgm:t>
    </dgm:pt>
    <dgm:pt modelId="{BB237A93-A3BB-4254-8761-BEC9FBF9F5B5}" type="pres">
      <dgm:prSet presAssocID="{4B73F361-70CE-44AE-B664-313F4A5ADE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9AD99C3-5D0F-4972-AB14-14619368065A}" type="pres">
      <dgm:prSet presAssocID="{4B73F361-70CE-44AE-B664-313F4A5ADE14}" presName="arrow" presStyleLbl="bgShp" presStyleIdx="0" presStyleCnt="1" custScaleX="117647" custScaleY="100000"/>
      <dgm:spPr/>
      <dgm:t>
        <a:bodyPr/>
        <a:lstStyle/>
        <a:p>
          <a:endParaRPr lang="en-US"/>
        </a:p>
      </dgm:t>
    </dgm:pt>
    <dgm:pt modelId="{88AE1B4E-D2A2-4CD7-B18C-920AE6DEC463}" type="pres">
      <dgm:prSet presAssocID="{4B73F361-70CE-44AE-B664-313F4A5ADE14}" presName="linearProcess" presStyleCnt="0"/>
      <dgm:spPr/>
      <dgm:t>
        <a:bodyPr/>
        <a:lstStyle/>
        <a:p>
          <a:endParaRPr lang="en-US"/>
        </a:p>
      </dgm:t>
    </dgm:pt>
    <dgm:pt modelId="{A74705A8-95CA-459E-9045-1F10E6243A94}" type="pres">
      <dgm:prSet presAssocID="{A09C4C6B-9A6D-423E-B001-15B1D087B021}" presName="textNode" presStyleLbl="node1" presStyleIdx="0" presStyleCnt="3" custScaleY="167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2D546-FB82-433C-A101-2C6D576356AD}" type="pres">
      <dgm:prSet presAssocID="{3AFD1808-4D15-4045-8EF1-4AF1DB0E213A}" presName="sibTrans" presStyleCnt="0"/>
      <dgm:spPr/>
      <dgm:t>
        <a:bodyPr/>
        <a:lstStyle/>
        <a:p>
          <a:endParaRPr lang="en-US"/>
        </a:p>
      </dgm:t>
    </dgm:pt>
    <dgm:pt modelId="{5DD9FCF9-EFC9-4E01-A7F4-EC857945BDF7}" type="pres">
      <dgm:prSet presAssocID="{10D53879-874C-45A9-B4E8-531F90BAB0C5}" presName="textNode" presStyleLbl="node1" presStyleIdx="1" presStyleCnt="3" custScaleY="167721" custLinFactNeighborX="-46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0B6DB-AA63-4D86-9816-9BB569F40068}" type="pres">
      <dgm:prSet presAssocID="{E72E7137-C020-4E0A-911A-6B898AA85A59}" presName="sibTrans" presStyleCnt="0"/>
      <dgm:spPr/>
      <dgm:t>
        <a:bodyPr/>
        <a:lstStyle/>
        <a:p>
          <a:endParaRPr lang="en-US"/>
        </a:p>
      </dgm:t>
    </dgm:pt>
    <dgm:pt modelId="{22976AE5-2102-472A-BABA-92DED9E4BD6D}" type="pres">
      <dgm:prSet presAssocID="{0FB29D02-D0F8-425A-B1A1-329810942D36}" presName="textNode" presStyleLbl="node1" presStyleIdx="2" presStyleCnt="3" custScaleX="109113" custScaleY="161392" custLinFactX="-201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39BBC-1ACF-4CCD-9C0B-3877DD26B701}" type="presOf" srcId="{0FB29D02-D0F8-425A-B1A1-329810942D36}" destId="{22976AE5-2102-472A-BABA-92DED9E4BD6D}" srcOrd="0" destOrd="0" presId="urn:microsoft.com/office/officeart/2005/8/layout/hProcess9"/>
    <dgm:cxn modelId="{1D1CABA5-51C1-411A-8AC0-6CEA1D5E00DE}" type="presOf" srcId="{4B73F361-70CE-44AE-B664-313F4A5ADE14}" destId="{BB237A93-A3BB-4254-8761-BEC9FBF9F5B5}" srcOrd="0" destOrd="0" presId="urn:microsoft.com/office/officeart/2005/8/layout/hProcess9"/>
    <dgm:cxn modelId="{B1D2ED09-68FF-49CB-88B5-932CC19289D8}" srcId="{4B73F361-70CE-44AE-B664-313F4A5ADE14}" destId="{A09C4C6B-9A6D-423E-B001-15B1D087B021}" srcOrd="0" destOrd="0" parTransId="{A3377AAF-00B1-4029-925B-B15B6FC7F593}" sibTransId="{3AFD1808-4D15-4045-8EF1-4AF1DB0E213A}"/>
    <dgm:cxn modelId="{408F130E-1939-44FC-8BDC-CBAADA1D4226}" srcId="{4B73F361-70CE-44AE-B664-313F4A5ADE14}" destId="{10D53879-874C-45A9-B4E8-531F90BAB0C5}" srcOrd="1" destOrd="0" parTransId="{D212D357-EAF3-4C35-B335-51395EF486BA}" sibTransId="{E72E7137-C020-4E0A-911A-6B898AA85A59}"/>
    <dgm:cxn modelId="{446B6419-DE05-4CD5-8B9C-984D1A6C3BAF}" srcId="{4B73F361-70CE-44AE-B664-313F4A5ADE14}" destId="{0FB29D02-D0F8-425A-B1A1-329810942D36}" srcOrd="2" destOrd="0" parTransId="{D8000D4E-545B-4581-BAD4-1C0D9940A3A5}" sibTransId="{336D9884-C761-4973-82EA-C6451D8A088A}"/>
    <dgm:cxn modelId="{B93D0E75-2022-4941-8D75-67542D2D26A4}" type="presOf" srcId="{A09C4C6B-9A6D-423E-B001-15B1D087B021}" destId="{A74705A8-95CA-459E-9045-1F10E6243A94}" srcOrd="0" destOrd="0" presId="urn:microsoft.com/office/officeart/2005/8/layout/hProcess9"/>
    <dgm:cxn modelId="{AB94B397-BF91-4837-BC0A-2FAA86072AD2}" type="presOf" srcId="{10D53879-874C-45A9-B4E8-531F90BAB0C5}" destId="{5DD9FCF9-EFC9-4E01-A7F4-EC857945BDF7}" srcOrd="0" destOrd="0" presId="urn:microsoft.com/office/officeart/2005/8/layout/hProcess9"/>
    <dgm:cxn modelId="{8132EF1F-864A-4F33-85A5-D595237F6A18}" type="presParOf" srcId="{BB237A93-A3BB-4254-8761-BEC9FBF9F5B5}" destId="{A9AD99C3-5D0F-4972-AB14-14619368065A}" srcOrd="0" destOrd="0" presId="urn:microsoft.com/office/officeart/2005/8/layout/hProcess9"/>
    <dgm:cxn modelId="{95078213-698F-4D49-A184-2E9C5E87B74F}" type="presParOf" srcId="{BB237A93-A3BB-4254-8761-BEC9FBF9F5B5}" destId="{88AE1B4E-D2A2-4CD7-B18C-920AE6DEC463}" srcOrd="1" destOrd="0" presId="urn:microsoft.com/office/officeart/2005/8/layout/hProcess9"/>
    <dgm:cxn modelId="{F3A3DDC9-8096-4F4C-83C6-1CA8351F6830}" type="presParOf" srcId="{88AE1B4E-D2A2-4CD7-B18C-920AE6DEC463}" destId="{A74705A8-95CA-459E-9045-1F10E6243A94}" srcOrd="0" destOrd="0" presId="urn:microsoft.com/office/officeart/2005/8/layout/hProcess9"/>
    <dgm:cxn modelId="{DAE3AE5B-7A39-4F4B-83CC-E8528327F00D}" type="presParOf" srcId="{88AE1B4E-D2A2-4CD7-B18C-920AE6DEC463}" destId="{1122D546-FB82-433C-A101-2C6D576356AD}" srcOrd="1" destOrd="0" presId="urn:microsoft.com/office/officeart/2005/8/layout/hProcess9"/>
    <dgm:cxn modelId="{73E2850A-8390-45AE-8095-42EBEAFFA2D9}" type="presParOf" srcId="{88AE1B4E-D2A2-4CD7-B18C-920AE6DEC463}" destId="{5DD9FCF9-EFC9-4E01-A7F4-EC857945BDF7}" srcOrd="2" destOrd="0" presId="urn:microsoft.com/office/officeart/2005/8/layout/hProcess9"/>
    <dgm:cxn modelId="{EAC9D20A-34FC-4FAA-853A-EC5FA5837C6F}" type="presParOf" srcId="{88AE1B4E-D2A2-4CD7-B18C-920AE6DEC463}" destId="{9950B6DB-AA63-4D86-9816-9BB569F40068}" srcOrd="3" destOrd="0" presId="urn:microsoft.com/office/officeart/2005/8/layout/hProcess9"/>
    <dgm:cxn modelId="{E53AAA6C-E0D9-4136-B882-56A05E10027B}" type="presParOf" srcId="{88AE1B4E-D2A2-4CD7-B18C-920AE6DEC463}" destId="{22976AE5-2102-472A-BABA-92DED9E4BD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FBCE9-AA7F-4B8A-B9D6-34038C8DB0FB}">
      <dsp:nvSpPr>
        <dsp:cNvPr id="0" name=""/>
        <dsp:cNvSpPr/>
      </dsp:nvSpPr>
      <dsp:spPr>
        <a:xfrm>
          <a:off x="694902" y="0"/>
          <a:ext cx="1950754" cy="1441600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0ECD99-8C07-43A4-9309-74D8E3CA7E45}">
      <dsp:nvSpPr>
        <dsp:cNvPr id="0" name=""/>
        <dsp:cNvSpPr/>
      </dsp:nvSpPr>
      <dsp:spPr>
        <a:xfrm>
          <a:off x="1089139" y="1180211"/>
          <a:ext cx="1680969" cy="403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200" b="1" kern="1200" dirty="0" smtClean="0"/>
            <a:t>Roads &amp; Transportation</a:t>
          </a:r>
          <a:endParaRPr lang="en-IN" sz="1200" b="1" kern="1200" dirty="0"/>
        </a:p>
      </dsp:txBody>
      <dsp:txXfrm>
        <a:off x="1089139" y="1180211"/>
        <a:ext cx="1680969" cy="403964"/>
      </dsp:txXfrm>
    </dsp:sp>
    <dsp:sp modelId="{CCC13D4B-A962-4A14-B25C-77D1C7B96938}">
      <dsp:nvSpPr>
        <dsp:cNvPr id="0" name=""/>
        <dsp:cNvSpPr/>
      </dsp:nvSpPr>
      <dsp:spPr>
        <a:xfrm>
          <a:off x="2968528" y="0"/>
          <a:ext cx="1950754" cy="1441600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C4E811-1071-48CD-B653-0A56753264CB}">
      <dsp:nvSpPr>
        <dsp:cNvPr id="0" name=""/>
        <dsp:cNvSpPr/>
      </dsp:nvSpPr>
      <dsp:spPr>
        <a:xfrm>
          <a:off x="3369037" y="1180211"/>
          <a:ext cx="1680969" cy="403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200" b="1" kern="1200" dirty="0" smtClean="0"/>
            <a:t>Urban poor &amp; Slums</a:t>
          </a:r>
          <a:endParaRPr lang="en-IN" sz="1200" b="1" kern="1200" dirty="0"/>
        </a:p>
      </dsp:txBody>
      <dsp:txXfrm>
        <a:off x="3369037" y="1180211"/>
        <a:ext cx="1680969" cy="403964"/>
      </dsp:txXfrm>
    </dsp:sp>
    <dsp:sp modelId="{5C9B45AC-DF63-4EA5-A5A2-55AABEC82FE5}">
      <dsp:nvSpPr>
        <dsp:cNvPr id="0" name=""/>
        <dsp:cNvSpPr/>
      </dsp:nvSpPr>
      <dsp:spPr>
        <a:xfrm>
          <a:off x="5304540" y="0"/>
          <a:ext cx="1950754" cy="1441600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D6C27-2801-4D20-97EB-4306AB89F915}">
      <dsp:nvSpPr>
        <dsp:cNvPr id="0" name=""/>
        <dsp:cNvSpPr/>
      </dsp:nvSpPr>
      <dsp:spPr>
        <a:xfrm>
          <a:off x="5304757" y="1180211"/>
          <a:ext cx="1680969" cy="403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200" b="1" kern="1200" dirty="0" smtClean="0"/>
            <a:t>Land use &amp; Development</a:t>
          </a:r>
          <a:endParaRPr lang="en-IN" sz="1200" b="1" kern="1200" dirty="0"/>
        </a:p>
      </dsp:txBody>
      <dsp:txXfrm>
        <a:off x="5304757" y="1180211"/>
        <a:ext cx="1680969" cy="4039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336DE-E7AC-4BDC-BFCB-26E7D6080AB3}">
      <dsp:nvSpPr>
        <dsp:cNvPr id="0" name=""/>
        <dsp:cNvSpPr/>
      </dsp:nvSpPr>
      <dsp:spPr>
        <a:xfrm>
          <a:off x="0" y="360045"/>
          <a:ext cx="1672232" cy="1672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Mobilization of key actors</a:t>
          </a:r>
          <a:endParaRPr lang="en-US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4893" y="604938"/>
        <a:ext cx="1182446" cy="1182446"/>
      </dsp:txXfrm>
    </dsp:sp>
    <dsp:sp modelId="{EB09F1ED-7350-411E-AF12-205915DDDB83}">
      <dsp:nvSpPr>
        <dsp:cNvPr id="0" name=""/>
        <dsp:cNvSpPr/>
      </dsp:nvSpPr>
      <dsp:spPr>
        <a:xfrm>
          <a:off x="1808234" y="722635"/>
          <a:ext cx="969895" cy="96989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936794" y="1093523"/>
        <a:ext cx="712775" cy="228119"/>
      </dsp:txXfrm>
    </dsp:sp>
    <dsp:sp modelId="{F1C495D4-15DD-4A2E-BF24-6AE3BF94FDA8}">
      <dsp:nvSpPr>
        <dsp:cNvPr id="0" name=""/>
        <dsp:cNvSpPr/>
      </dsp:nvSpPr>
      <dsp:spPr>
        <a:xfrm>
          <a:off x="3098696" y="318155"/>
          <a:ext cx="1672232" cy="1672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Visibilization</a:t>
          </a:r>
          <a:r>
            <a:rPr lang="en-US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of potential and needs</a:t>
          </a:r>
          <a:r>
            <a:rPr lang="en-US" sz="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343589" y="563048"/>
        <a:ext cx="1182446" cy="1182446"/>
      </dsp:txXfrm>
    </dsp:sp>
    <dsp:sp modelId="{96104FF9-5D42-4141-86F4-3BC588282029}">
      <dsp:nvSpPr>
        <dsp:cNvPr id="0" name=""/>
        <dsp:cNvSpPr/>
      </dsp:nvSpPr>
      <dsp:spPr>
        <a:xfrm>
          <a:off x="4914340" y="723382"/>
          <a:ext cx="969895" cy="96989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42900" y="923180"/>
        <a:ext cx="712775" cy="570299"/>
      </dsp:txXfrm>
    </dsp:sp>
    <dsp:sp modelId="{EF93A1BF-3CE3-4DEA-B39D-28416D39CC53}">
      <dsp:nvSpPr>
        <dsp:cNvPr id="0" name=""/>
        <dsp:cNvSpPr/>
      </dsp:nvSpPr>
      <dsp:spPr>
        <a:xfrm>
          <a:off x="5827613" y="228599"/>
          <a:ext cx="2249370" cy="1957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Raised Ambition &amp; Accelerated Climate Action Implementation</a:t>
          </a:r>
          <a:endParaRPr lang="en-US" sz="1800" b="1" kern="1200" dirty="0"/>
        </a:p>
      </dsp:txBody>
      <dsp:txXfrm>
        <a:off x="6157026" y="515337"/>
        <a:ext cx="1590544" cy="13844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7967F-DC96-4D00-8006-894F5D54F48C}">
      <dsp:nvSpPr>
        <dsp:cNvPr id="0" name=""/>
        <dsp:cNvSpPr/>
      </dsp:nvSpPr>
      <dsp:spPr>
        <a:xfrm>
          <a:off x="5512181" y="2671299"/>
          <a:ext cx="3751284" cy="159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Kick-off at COP21</a:t>
          </a:r>
          <a:endParaRPr lang="en-US" sz="105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 every future COP, the TAP will offer a physical space where TAP projects can present and exchange with other actors (national delegations, international donors, etc.)</a:t>
          </a:r>
          <a:endParaRPr lang="en-US" sz="105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672660" y="3105790"/>
        <a:ext cx="2555710" cy="1128001"/>
      </dsp:txXfrm>
    </dsp:sp>
    <dsp:sp modelId="{0DD9BE06-C461-432C-8031-91DA3B7D73AD}">
      <dsp:nvSpPr>
        <dsp:cNvPr id="0" name=""/>
        <dsp:cNvSpPr/>
      </dsp:nvSpPr>
      <dsp:spPr>
        <a:xfrm>
          <a:off x="555803" y="2777656"/>
          <a:ext cx="4178794" cy="1463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Mobilization of cities and regions </a:t>
          </a:r>
          <a:endParaRPr lang="en-US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sustained awareness-raising about the potential of local climate action, and its finance obstacles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With focus on: multi-level governance, effective vertical integration, new financing mechanisms</a:t>
          </a:r>
          <a:endParaRPr lang="de-DE" sz="10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7952" y="3175689"/>
        <a:ext cx="2860858" cy="1033353"/>
      </dsp:txXfrm>
    </dsp:sp>
    <dsp:sp modelId="{938CC99D-5565-4DED-8235-9238FB5F90AF}">
      <dsp:nvSpPr>
        <dsp:cNvPr id="0" name=""/>
        <dsp:cNvSpPr/>
      </dsp:nvSpPr>
      <dsp:spPr>
        <a:xfrm>
          <a:off x="5633791" y="34228"/>
          <a:ext cx="3553490" cy="1371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Online platform that offers visibility to the potential of local climate action by presenting all transformative actions in a structured, unified format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Basic information and communication facilitation platform for local/regional governments and funding bodies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729975" y="64365"/>
        <a:ext cx="2427169" cy="968666"/>
      </dsp:txXfrm>
    </dsp:sp>
    <dsp:sp modelId="{F1C18FDA-EFF7-429B-B06C-3B7263851FFE}">
      <dsp:nvSpPr>
        <dsp:cNvPr id="0" name=""/>
        <dsp:cNvSpPr/>
      </dsp:nvSpPr>
      <dsp:spPr>
        <a:xfrm>
          <a:off x="831291" y="-51372"/>
          <a:ext cx="3386067" cy="1518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Selection of 100 TAP frontrunner transformative local climate actions</a:t>
          </a:r>
          <a:endParaRPr lang="en-US" sz="105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Every year </a:t>
          </a:r>
          <a:endParaRPr lang="en-US" sz="105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Support in project proposal development</a:t>
          </a:r>
          <a:endParaRPr lang="en-US" sz="105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64652" y="-18011"/>
        <a:ext cx="2303524" cy="1072301"/>
      </dsp:txXfrm>
    </dsp:sp>
    <dsp:sp modelId="{0BB3DE1C-972B-4AD7-880F-2B06C7B9A4D8}">
      <dsp:nvSpPr>
        <dsp:cNvPr id="0" name=""/>
        <dsp:cNvSpPr/>
      </dsp:nvSpPr>
      <dsp:spPr>
        <a:xfrm>
          <a:off x="2877523" y="258741"/>
          <a:ext cx="1890618" cy="1890618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TAP Project Pipeline</a:t>
          </a:r>
          <a:endParaRPr lang="en-US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31272" y="812490"/>
        <a:ext cx="1336869" cy="1336869"/>
      </dsp:txXfrm>
    </dsp:sp>
    <dsp:sp modelId="{936CE122-701C-4808-AC60-B1D611640043}">
      <dsp:nvSpPr>
        <dsp:cNvPr id="0" name=""/>
        <dsp:cNvSpPr/>
      </dsp:nvSpPr>
      <dsp:spPr>
        <a:xfrm rot="5400000">
          <a:off x="4855468" y="258741"/>
          <a:ext cx="1890618" cy="1890618"/>
        </a:xfrm>
        <a:prstGeom prst="pieWedg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TAP Platform</a:t>
          </a:r>
          <a:endParaRPr lang="en-US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4855468" y="812490"/>
        <a:ext cx="1336869" cy="1336869"/>
      </dsp:txXfrm>
    </dsp:sp>
    <dsp:sp modelId="{105425F0-57E1-4B8D-B3CD-2DAC2CA6E163}">
      <dsp:nvSpPr>
        <dsp:cNvPr id="0" name=""/>
        <dsp:cNvSpPr/>
      </dsp:nvSpPr>
      <dsp:spPr>
        <a:xfrm rot="10800000">
          <a:off x="4855468" y="2236686"/>
          <a:ext cx="1890618" cy="1890618"/>
        </a:xfrm>
        <a:prstGeom prst="pieWedg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TAP Pavilion</a:t>
          </a:r>
          <a:endParaRPr lang="en-US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4855468" y="2236686"/>
        <a:ext cx="1336869" cy="1336869"/>
      </dsp:txXfrm>
    </dsp:sp>
    <dsp:sp modelId="{A309F9DF-C16D-499B-B480-6FD7907F5A8D}">
      <dsp:nvSpPr>
        <dsp:cNvPr id="0" name=""/>
        <dsp:cNvSpPr/>
      </dsp:nvSpPr>
      <dsp:spPr>
        <a:xfrm rot="16200000">
          <a:off x="2796586" y="2263627"/>
          <a:ext cx="1890618" cy="1890618"/>
        </a:xfrm>
        <a:prstGeom prst="pieWedge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TAP Advocacy for Accelerated Climate Action </a:t>
          </a:r>
          <a:r>
            <a:rPr lang="en-US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(TAACA)</a:t>
          </a:r>
          <a:endParaRPr lang="en-US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5400000">
        <a:off x="3350335" y="2263627"/>
        <a:ext cx="1336869" cy="1336869"/>
      </dsp:txXfrm>
    </dsp:sp>
    <dsp:sp modelId="{073C22FB-3DCE-44E8-9822-80034FFDB518}">
      <dsp:nvSpPr>
        <dsp:cNvPr id="0" name=""/>
        <dsp:cNvSpPr/>
      </dsp:nvSpPr>
      <dsp:spPr>
        <a:xfrm>
          <a:off x="4485422" y="1800053"/>
          <a:ext cx="652765" cy="567622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40AE7E-45B3-4A05-9BCD-4B90ECD429A4}">
      <dsp:nvSpPr>
        <dsp:cNvPr id="0" name=""/>
        <dsp:cNvSpPr/>
      </dsp:nvSpPr>
      <dsp:spPr>
        <a:xfrm rot="10800000">
          <a:off x="4485422" y="2018370"/>
          <a:ext cx="652765" cy="567622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6CA51-CFB0-490F-B19F-8AB75C7E37B9}">
      <dsp:nvSpPr>
        <dsp:cNvPr id="0" name=""/>
        <dsp:cNvSpPr/>
      </dsp:nvSpPr>
      <dsp:spPr>
        <a:xfrm>
          <a:off x="4874" y="922494"/>
          <a:ext cx="1856644" cy="13720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FB3662-B963-44AE-BE85-371EC73B0324}">
      <dsp:nvSpPr>
        <dsp:cNvPr id="0" name=""/>
        <dsp:cNvSpPr/>
      </dsp:nvSpPr>
      <dsp:spPr>
        <a:xfrm>
          <a:off x="380154" y="2045768"/>
          <a:ext cx="1599874" cy="384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400" b="1" kern="1200" dirty="0" smtClean="0"/>
            <a:t>Water Supply</a:t>
          </a:r>
          <a:endParaRPr lang="en-IN" sz="1400" b="1" kern="1200" dirty="0"/>
        </a:p>
      </dsp:txBody>
      <dsp:txXfrm>
        <a:off x="380154" y="2045768"/>
        <a:ext cx="1599874" cy="384476"/>
      </dsp:txXfrm>
    </dsp:sp>
    <dsp:sp modelId="{DAB6BE1B-653B-4326-AF41-B9603F7F45FD}">
      <dsp:nvSpPr>
        <dsp:cNvPr id="0" name=""/>
        <dsp:cNvSpPr/>
      </dsp:nvSpPr>
      <dsp:spPr>
        <a:xfrm>
          <a:off x="2391240" y="922494"/>
          <a:ext cx="1856644" cy="1372053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ADE5AB-7DE6-4A99-AF92-EF781EC5EEFB}">
      <dsp:nvSpPr>
        <dsp:cNvPr id="0" name=""/>
        <dsp:cNvSpPr/>
      </dsp:nvSpPr>
      <dsp:spPr>
        <a:xfrm>
          <a:off x="2766519" y="2045768"/>
          <a:ext cx="1599874" cy="384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400" b="1" kern="1200" dirty="0" smtClean="0"/>
            <a:t>Street lighting</a:t>
          </a:r>
          <a:endParaRPr lang="en-IN" sz="1400" b="1" kern="1200" dirty="0"/>
        </a:p>
      </dsp:txBody>
      <dsp:txXfrm>
        <a:off x="2766519" y="2045768"/>
        <a:ext cx="1599874" cy="384476"/>
      </dsp:txXfrm>
    </dsp:sp>
    <dsp:sp modelId="{A6D48FB4-C64A-48E9-9FB3-C83F3CF6B147}">
      <dsp:nvSpPr>
        <dsp:cNvPr id="0" name=""/>
        <dsp:cNvSpPr/>
      </dsp:nvSpPr>
      <dsp:spPr>
        <a:xfrm>
          <a:off x="4777606" y="922494"/>
          <a:ext cx="1856644" cy="1372053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F9E38D-708E-4F01-8C5B-BF3E6CFB39D7}">
      <dsp:nvSpPr>
        <dsp:cNvPr id="0" name=""/>
        <dsp:cNvSpPr/>
      </dsp:nvSpPr>
      <dsp:spPr>
        <a:xfrm>
          <a:off x="5152885" y="2045768"/>
          <a:ext cx="1599874" cy="384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400" b="1" kern="1200" dirty="0" smtClean="0"/>
            <a:t>Sewerage &amp; Drainage </a:t>
          </a:r>
          <a:endParaRPr lang="en-IN" sz="1400" b="1" kern="1200" dirty="0"/>
        </a:p>
      </dsp:txBody>
      <dsp:txXfrm>
        <a:off x="5152885" y="2045768"/>
        <a:ext cx="1599874" cy="384476"/>
      </dsp:txXfrm>
    </dsp:sp>
    <dsp:sp modelId="{392C6315-59D0-4D34-AA68-5BFA456AD0E5}">
      <dsp:nvSpPr>
        <dsp:cNvPr id="0" name=""/>
        <dsp:cNvSpPr/>
      </dsp:nvSpPr>
      <dsp:spPr>
        <a:xfrm>
          <a:off x="7163971" y="922494"/>
          <a:ext cx="1856644" cy="1372053"/>
        </a:xfrm>
        <a:prstGeom prst="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2B3D34-27A1-4B84-9891-064502C71E06}">
      <dsp:nvSpPr>
        <dsp:cNvPr id="0" name=""/>
        <dsp:cNvSpPr/>
      </dsp:nvSpPr>
      <dsp:spPr>
        <a:xfrm>
          <a:off x="7539250" y="2045768"/>
          <a:ext cx="1599874" cy="3844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400" b="1" kern="1200" dirty="0" smtClean="0"/>
            <a:t>Solid Waste Management</a:t>
          </a:r>
          <a:endParaRPr lang="en-IN" sz="1400" b="1" kern="1200" dirty="0"/>
        </a:p>
      </dsp:txBody>
      <dsp:txXfrm>
        <a:off x="7539250" y="2045768"/>
        <a:ext cx="1599874" cy="384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F8E0C-E9F4-4E2F-93AD-E738FFC6EE97}">
      <dsp:nvSpPr>
        <dsp:cNvPr id="0" name=""/>
        <dsp:cNvSpPr/>
      </dsp:nvSpPr>
      <dsp:spPr>
        <a:xfrm>
          <a:off x="3580345" y="620825"/>
          <a:ext cx="2937516" cy="3455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3C4A-B307-4E38-8D62-D4DA0AFF7FF4}">
      <dsp:nvSpPr>
        <dsp:cNvPr id="0" name=""/>
        <dsp:cNvSpPr/>
      </dsp:nvSpPr>
      <dsp:spPr>
        <a:xfrm>
          <a:off x="3580345" y="750614"/>
          <a:ext cx="215800" cy="2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54A15-192B-4798-A5C4-5822875D73BF}">
      <dsp:nvSpPr>
        <dsp:cNvPr id="0" name=""/>
        <dsp:cNvSpPr/>
      </dsp:nvSpPr>
      <dsp:spPr>
        <a:xfrm>
          <a:off x="3580345" y="0"/>
          <a:ext cx="2937516" cy="62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Roads &amp; Transportation</a:t>
          </a:r>
          <a:endParaRPr lang="en-US" sz="1800" b="1" kern="1200" dirty="0"/>
        </a:p>
      </dsp:txBody>
      <dsp:txXfrm>
        <a:off x="3580345" y="0"/>
        <a:ext cx="2937516" cy="620825"/>
      </dsp:txXfrm>
    </dsp:sp>
    <dsp:sp modelId="{403B2A41-BA1F-4356-910F-AD76FBE67364}">
      <dsp:nvSpPr>
        <dsp:cNvPr id="0" name=""/>
        <dsp:cNvSpPr/>
      </dsp:nvSpPr>
      <dsp:spPr>
        <a:xfrm>
          <a:off x="3580345" y="1253639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D5758-2EF4-4F82-94B5-E810EAFAA826}">
      <dsp:nvSpPr>
        <dsp:cNvPr id="0" name=""/>
        <dsp:cNvSpPr/>
      </dsp:nvSpPr>
      <dsp:spPr>
        <a:xfrm>
          <a:off x="3785971" y="1110027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Street Design Guidelines</a:t>
          </a:r>
          <a:endParaRPr lang="en-US" sz="1200" b="1" kern="1200" dirty="0"/>
        </a:p>
      </dsp:txBody>
      <dsp:txXfrm>
        <a:off x="3785971" y="1110027"/>
        <a:ext cx="2731890" cy="503019"/>
      </dsp:txXfrm>
    </dsp:sp>
    <dsp:sp modelId="{4DF9725A-3EAF-40C2-869E-51BE1DB03735}">
      <dsp:nvSpPr>
        <dsp:cNvPr id="0" name=""/>
        <dsp:cNvSpPr/>
      </dsp:nvSpPr>
      <dsp:spPr>
        <a:xfrm>
          <a:off x="3580345" y="1756658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68"/>
              <a:lumOff val="2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7685B-1C1A-4BA0-AE23-4516CF76A977}">
      <dsp:nvSpPr>
        <dsp:cNvPr id="0" name=""/>
        <dsp:cNvSpPr/>
      </dsp:nvSpPr>
      <dsp:spPr>
        <a:xfrm>
          <a:off x="3785971" y="1613046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Cycle laws, policies and Plans</a:t>
          </a:r>
          <a:endParaRPr lang="en-US" sz="1200" b="1" kern="1200" dirty="0"/>
        </a:p>
      </dsp:txBody>
      <dsp:txXfrm>
        <a:off x="3785971" y="1613046"/>
        <a:ext cx="2731890" cy="503019"/>
      </dsp:txXfrm>
    </dsp:sp>
    <dsp:sp modelId="{20D47A50-2F45-498B-9ABC-1605C12FEB79}">
      <dsp:nvSpPr>
        <dsp:cNvPr id="0" name=""/>
        <dsp:cNvSpPr/>
      </dsp:nvSpPr>
      <dsp:spPr>
        <a:xfrm>
          <a:off x="3580345" y="2259677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736"/>
              <a:lumOff val="4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A7421-B06B-4E0C-80C6-9EF603C998D4}">
      <dsp:nvSpPr>
        <dsp:cNvPr id="0" name=""/>
        <dsp:cNvSpPr/>
      </dsp:nvSpPr>
      <dsp:spPr>
        <a:xfrm>
          <a:off x="3785971" y="2116065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Bicycle Share (Rental)</a:t>
          </a:r>
          <a:endParaRPr lang="en-US" sz="1200" b="1" kern="1200" dirty="0"/>
        </a:p>
      </dsp:txBody>
      <dsp:txXfrm>
        <a:off x="3785971" y="2116065"/>
        <a:ext cx="2731890" cy="503019"/>
      </dsp:txXfrm>
    </dsp:sp>
    <dsp:sp modelId="{9D9E017F-243A-4AE2-9F31-AA3E80C0FE08}">
      <dsp:nvSpPr>
        <dsp:cNvPr id="0" name=""/>
        <dsp:cNvSpPr/>
      </dsp:nvSpPr>
      <dsp:spPr>
        <a:xfrm>
          <a:off x="3580345" y="2762697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604"/>
              <a:lumOff val="6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74D82-13DF-441C-982C-95E0E2C5F62C}">
      <dsp:nvSpPr>
        <dsp:cNvPr id="0" name=""/>
        <dsp:cNvSpPr/>
      </dsp:nvSpPr>
      <dsp:spPr>
        <a:xfrm>
          <a:off x="3785971" y="2619085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Provision of Cycle Tracks</a:t>
          </a:r>
          <a:endParaRPr lang="en-US" sz="1200" b="1" kern="1200" dirty="0"/>
        </a:p>
      </dsp:txBody>
      <dsp:txXfrm>
        <a:off x="3785971" y="2619085"/>
        <a:ext cx="2731890" cy="503019"/>
      </dsp:txXfrm>
    </dsp:sp>
    <dsp:sp modelId="{BCE24466-BAF6-440E-B6F8-EFAA3EB5AD4D}">
      <dsp:nvSpPr>
        <dsp:cNvPr id="0" name=""/>
        <dsp:cNvSpPr/>
      </dsp:nvSpPr>
      <dsp:spPr>
        <a:xfrm>
          <a:off x="3580345" y="3265716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472"/>
              <a:lumOff val="84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3E406-AF9C-4055-A5D2-CC93F1ACD3DD}">
      <dsp:nvSpPr>
        <dsp:cNvPr id="0" name=""/>
        <dsp:cNvSpPr/>
      </dsp:nvSpPr>
      <dsp:spPr>
        <a:xfrm>
          <a:off x="3785971" y="3122104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Intelligent Transport System (Multi-modal Integration)</a:t>
          </a:r>
          <a:endParaRPr lang="en-US" sz="1200" b="1" kern="1200" dirty="0"/>
        </a:p>
      </dsp:txBody>
      <dsp:txXfrm>
        <a:off x="3785971" y="3122104"/>
        <a:ext cx="2731890" cy="503019"/>
      </dsp:txXfrm>
    </dsp:sp>
    <dsp:sp modelId="{9ABACAC6-8E5D-4444-8E0C-DB54AB99A771}">
      <dsp:nvSpPr>
        <dsp:cNvPr id="0" name=""/>
        <dsp:cNvSpPr/>
      </dsp:nvSpPr>
      <dsp:spPr>
        <a:xfrm>
          <a:off x="3580345" y="3768735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340"/>
              <a:lumOff val="10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25917-58A3-411C-ABE7-2B1FC7360D22}">
      <dsp:nvSpPr>
        <dsp:cNvPr id="0" name=""/>
        <dsp:cNvSpPr/>
      </dsp:nvSpPr>
      <dsp:spPr>
        <a:xfrm>
          <a:off x="3785971" y="3625123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Parking Policy</a:t>
          </a:r>
        </a:p>
      </dsp:txBody>
      <dsp:txXfrm>
        <a:off x="3785971" y="3625123"/>
        <a:ext cx="2731890" cy="503019"/>
      </dsp:txXfrm>
    </dsp:sp>
    <dsp:sp modelId="{FF6DBB58-B054-4900-BCB3-F5E782851C41}">
      <dsp:nvSpPr>
        <dsp:cNvPr id="0" name=""/>
        <dsp:cNvSpPr/>
      </dsp:nvSpPr>
      <dsp:spPr>
        <a:xfrm>
          <a:off x="3580345" y="4271754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208"/>
              <a:lumOff val="12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E4FF8-3785-470F-A707-A30D13D5DFEA}">
      <dsp:nvSpPr>
        <dsp:cNvPr id="0" name=""/>
        <dsp:cNvSpPr/>
      </dsp:nvSpPr>
      <dsp:spPr>
        <a:xfrm>
          <a:off x="3785971" y="4128142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Pedestrian and non-motorized Zones</a:t>
          </a:r>
        </a:p>
      </dsp:txBody>
      <dsp:txXfrm>
        <a:off x="3785971" y="4128142"/>
        <a:ext cx="2731890" cy="503019"/>
      </dsp:txXfrm>
    </dsp:sp>
    <dsp:sp modelId="{25AC5F03-AFA5-499E-9491-8AA4D9FFEDBC}">
      <dsp:nvSpPr>
        <dsp:cNvPr id="0" name=""/>
        <dsp:cNvSpPr/>
      </dsp:nvSpPr>
      <dsp:spPr>
        <a:xfrm>
          <a:off x="3580345" y="4774774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3076"/>
              <a:lumOff val="148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7220A-2A44-4C91-A449-C27DABFFF226}">
      <dsp:nvSpPr>
        <dsp:cNvPr id="0" name=""/>
        <dsp:cNvSpPr/>
      </dsp:nvSpPr>
      <dsp:spPr>
        <a:xfrm>
          <a:off x="3785971" y="4631162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Eco cabs - Rickshaw Management</a:t>
          </a:r>
        </a:p>
      </dsp:txBody>
      <dsp:txXfrm>
        <a:off x="3785971" y="4631162"/>
        <a:ext cx="2731890" cy="503019"/>
      </dsp:txXfrm>
    </dsp:sp>
    <dsp:sp modelId="{A9B5C3E7-1855-439E-9725-1050888C51FB}">
      <dsp:nvSpPr>
        <dsp:cNvPr id="0" name=""/>
        <dsp:cNvSpPr/>
      </dsp:nvSpPr>
      <dsp:spPr>
        <a:xfrm>
          <a:off x="3580345" y="5277793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943"/>
              <a:lumOff val="169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A621D-9DE9-4E8B-82EA-27FC1474407D}">
      <dsp:nvSpPr>
        <dsp:cNvPr id="0" name=""/>
        <dsp:cNvSpPr/>
      </dsp:nvSpPr>
      <dsp:spPr>
        <a:xfrm>
          <a:off x="3785971" y="5134181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Car Sharing</a:t>
          </a:r>
          <a:endParaRPr lang="en-US" sz="1200" b="1" kern="1200" dirty="0" smtClean="0"/>
        </a:p>
      </dsp:txBody>
      <dsp:txXfrm>
        <a:off x="3785971" y="5134181"/>
        <a:ext cx="2731890" cy="503019"/>
      </dsp:txXfrm>
    </dsp:sp>
    <dsp:sp modelId="{9AAA7F4D-9D88-42B6-B090-98C92CF03D72}">
      <dsp:nvSpPr>
        <dsp:cNvPr id="0" name=""/>
        <dsp:cNvSpPr/>
      </dsp:nvSpPr>
      <dsp:spPr>
        <a:xfrm>
          <a:off x="6664737" y="620825"/>
          <a:ext cx="2937516" cy="345590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B04D8-0D8A-430B-80E3-66C6E5EDC15E}">
      <dsp:nvSpPr>
        <dsp:cNvPr id="0" name=""/>
        <dsp:cNvSpPr/>
      </dsp:nvSpPr>
      <dsp:spPr>
        <a:xfrm>
          <a:off x="6664737" y="750614"/>
          <a:ext cx="215800" cy="2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23135-4C15-4F0B-A784-4C8C59858DA3}">
      <dsp:nvSpPr>
        <dsp:cNvPr id="0" name=""/>
        <dsp:cNvSpPr/>
      </dsp:nvSpPr>
      <dsp:spPr>
        <a:xfrm>
          <a:off x="6664737" y="0"/>
          <a:ext cx="2937516" cy="62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Land Use &amp; Development</a:t>
          </a:r>
          <a:endParaRPr lang="en-US" sz="1800" b="1" kern="1200" dirty="0"/>
        </a:p>
      </dsp:txBody>
      <dsp:txXfrm>
        <a:off x="6664737" y="0"/>
        <a:ext cx="2937516" cy="620825"/>
      </dsp:txXfrm>
    </dsp:sp>
    <dsp:sp modelId="{1C360DA1-B512-41FD-9FF6-958771B7E866}">
      <dsp:nvSpPr>
        <dsp:cNvPr id="0" name=""/>
        <dsp:cNvSpPr/>
      </dsp:nvSpPr>
      <dsp:spPr>
        <a:xfrm>
          <a:off x="6664737" y="1253639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811"/>
              <a:lumOff val="19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F7DBB-E052-4D82-9F66-9225C461D53D}">
      <dsp:nvSpPr>
        <dsp:cNvPr id="0" name=""/>
        <dsp:cNvSpPr/>
      </dsp:nvSpPr>
      <dsp:spPr>
        <a:xfrm>
          <a:off x="6870364" y="1110027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Transport oriented development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</dsp:txBody>
      <dsp:txXfrm>
        <a:off x="6870364" y="1110027"/>
        <a:ext cx="2731890" cy="503019"/>
      </dsp:txXfrm>
    </dsp:sp>
    <dsp:sp modelId="{9DC71019-1D1F-4E58-BF7D-46A889BCAF43}">
      <dsp:nvSpPr>
        <dsp:cNvPr id="0" name=""/>
        <dsp:cNvSpPr/>
      </dsp:nvSpPr>
      <dsp:spPr>
        <a:xfrm>
          <a:off x="6664737" y="1756658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679"/>
              <a:lumOff val="21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C56F5-872F-4A7D-A9D5-763F60A1D1F1}">
      <dsp:nvSpPr>
        <dsp:cNvPr id="0" name=""/>
        <dsp:cNvSpPr/>
      </dsp:nvSpPr>
      <dsp:spPr>
        <a:xfrm>
          <a:off x="6870364" y="1613046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High density, mixed use development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</dsp:txBody>
      <dsp:txXfrm>
        <a:off x="6870364" y="1613046"/>
        <a:ext cx="2731890" cy="503019"/>
      </dsp:txXfrm>
    </dsp:sp>
    <dsp:sp modelId="{1858FCF1-99F6-4625-BB36-A00887119FA0}">
      <dsp:nvSpPr>
        <dsp:cNvPr id="0" name=""/>
        <dsp:cNvSpPr/>
      </dsp:nvSpPr>
      <dsp:spPr>
        <a:xfrm>
          <a:off x="6664737" y="2259677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0547"/>
              <a:lumOff val="23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770C0-E2BB-4FB3-948E-D7FDA55FA391}">
      <dsp:nvSpPr>
        <dsp:cNvPr id="0" name=""/>
        <dsp:cNvSpPr/>
      </dsp:nvSpPr>
      <dsp:spPr>
        <a:xfrm>
          <a:off x="6870364" y="2116065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Prohibiting development in eco-sensitive zone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</dsp:txBody>
      <dsp:txXfrm>
        <a:off x="6870364" y="2116065"/>
        <a:ext cx="2731890" cy="503019"/>
      </dsp:txXfrm>
    </dsp:sp>
    <dsp:sp modelId="{918A1E68-97E0-4D8D-A322-609611B98E6F}">
      <dsp:nvSpPr>
        <dsp:cNvPr id="0" name=""/>
        <dsp:cNvSpPr/>
      </dsp:nvSpPr>
      <dsp:spPr>
        <a:xfrm>
          <a:off x="6664737" y="2762697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415"/>
              <a:lumOff val="25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77609-7B28-4187-8082-AC7640040EA9}">
      <dsp:nvSpPr>
        <dsp:cNvPr id="0" name=""/>
        <dsp:cNvSpPr/>
      </dsp:nvSpPr>
      <dsp:spPr>
        <a:xfrm>
          <a:off x="6870364" y="2619085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Building codes for vulnerable areas</a:t>
          </a:r>
        </a:p>
      </dsp:txBody>
      <dsp:txXfrm>
        <a:off x="6870364" y="2619085"/>
        <a:ext cx="2731890" cy="503019"/>
      </dsp:txXfrm>
    </dsp:sp>
    <dsp:sp modelId="{CE989AFF-909B-4FD0-9171-660B06B0EC3F}">
      <dsp:nvSpPr>
        <dsp:cNvPr id="0" name=""/>
        <dsp:cNvSpPr/>
      </dsp:nvSpPr>
      <dsp:spPr>
        <a:xfrm>
          <a:off x="6664737" y="3265716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4283"/>
              <a:lumOff val="275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9172B-2E19-4638-86C0-394CCD8D7C3F}">
      <dsp:nvSpPr>
        <dsp:cNvPr id="0" name=""/>
        <dsp:cNvSpPr/>
      </dsp:nvSpPr>
      <dsp:spPr>
        <a:xfrm>
          <a:off x="6870364" y="3122104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Green building policy  &amp; incentives </a:t>
          </a:r>
        </a:p>
      </dsp:txBody>
      <dsp:txXfrm>
        <a:off x="6870364" y="3122104"/>
        <a:ext cx="2731890" cy="503019"/>
      </dsp:txXfrm>
    </dsp:sp>
    <dsp:sp modelId="{FF717FB6-11FF-4338-B820-284A9156419C}">
      <dsp:nvSpPr>
        <dsp:cNvPr id="0" name=""/>
        <dsp:cNvSpPr/>
      </dsp:nvSpPr>
      <dsp:spPr>
        <a:xfrm>
          <a:off x="6664737" y="3768735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6151"/>
              <a:lumOff val="29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C8C2-040A-4AED-8EBF-AACA65372A14}">
      <dsp:nvSpPr>
        <dsp:cNvPr id="0" name=""/>
        <dsp:cNvSpPr/>
      </dsp:nvSpPr>
      <dsp:spPr>
        <a:xfrm>
          <a:off x="6870364" y="3625123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Conserve and develop green spaces, parks</a:t>
          </a:r>
        </a:p>
      </dsp:txBody>
      <dsp:txXfrm>
        <a:off x="6870364" y="3625123"/>
        <a:ext cx="2731890" cy="503019"/>
      </dsp:txXfrm>
    </dsp:sp>
    <dsp:sp modelId="{EFB8492B-AAF9-4015-82B6-70C31092C174}">
      <dsp:nvSpPr>
        <dsp:cNvPr id="0" name=""/>
        <dsp:cNvSpPr/>
      </dsp:nvSpPr>
      <dsp:spPr>
        <a:xfrm>
          <a:off x="6664737" y="4271754"/>
          <a:ext cx="215795" cy="215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216C5-4A9E-4DC4-9D7F-5E409B839049}">
      <dsp:nvSpPr>
        <dsp:cNvPr id="0" name=""/>
        <dsp:cNvSpPr/>
      </dsp:nvSpPr>
      <dsp:spPr>
        <a:xfrm>
          <a:off x="6870364" y="4128142"/>
          <a:ext cx="2731890" cy="50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+mn-lt"/>
            </a:rPr>
            <a:t>Conserve water bodies</a:t>
          </a:r>
        </a:p>
      </dsp:txBody>
      <dsp:txXfrm>
        <a:off x="6870364" y="4128142"/>
        <a:ext cx="2731890" cy="503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DF190-D081-4A59-8385-95067B26292D}">
      <dsp:nvSpPr>
        <dsp:cNvPr id="0" name=""/>
        <dsp:cNvSpPr/>
      </dsp:nvSpPr>
      <dsp:spPr>
        <a:xfrm>
          <a:off x="2414335" y="569532"/>
          <a:ext cx="2694815" cy="3170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C82F2-0420-4F1B-977C-F71346F88C15}">
      <dsp:nvSpPr>
        <dsp:cNvPr id="0" name=""/>
        <dsp:cNvSpPr/>
      </dsp:nvSpPr>
      <dsp:spPr>
        <a:xfrm>
          <a:off x="2414335" y="688598"/>
          <a:ext cx="197970" cy="1979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03654-D48A-4481-BA74-0C874A41A02F}">
      <dsp:nvSpPr>
        <dsp:cNvPr id="0" name=""/>
        <dsp:cNvSpPr/>
      </dsp:nvSpPr>
      <dsp:spPr>
        <a:xfrm>
          <a:off x="2414335" y="0"/>
          <a:ext cx="2694815" cy="56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Urban Poor &amp; Slums</a:t>
          </a:r>
          <a:endParaRPr lang="en-US" sz="1800" b="1" kern="1200" dirty="0"/>
        </a:p>
      </dsp:txBody>
      <dsp:txXfrm>
        <a:off x="2414335" y="0"/>
        <a:ext cx="2694815" cy="569532"/>
      </dsp:txXfrm>
    </dsp:sp>
    <dsp:sp modelId="{EB10A270-2F25-4FA0-B2FB-B2C56D78583B}">
      <dsp:nvSpPr>
        <dsp:cNvPr id="0" name=""/>
        <dsp:cNvSpPr/>
      </dsp:nvSpPr>
      <dsp:spPr>
        <a:xfrm>
          <a:off x="2414335" y="1150062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917A7-8E43-4A98-989B-ECB4A6E5D7A5}">
      <dsp:nvSpPr>
        <dsp:cNvPr id="0" name=""/>
        <dsp:cNvSpPr/>
      </dsp:nvSpPr>
      <dsp:spPr>
        <a:xfrm>
          <a:off x="2602972" y="1018315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Solar Water Heaters</a:t>
          </a:r>
          <a:endParaRPr lang="en-US" sz="1200" b="1" kern="1200" dirty="0"/>
        </a:p>
      </dsp:txBody>
      <dsp:txXfrm>
        <a:off x="2602972" y="1018315"/>
        <a:ext cx="2506178" cy="461459"/>
      </dsp:txXfrm>
    </dsp:sp>
    <dsp:sp modelId="{0DEC8B10-6150-4B73-8F06-E97D8B2D833C}">
      <dsp:nvSpPr>
        <dsp:cNvPr id="0" name=""/>
        <dsp:cNvSpPr/>
      </dsp:nvSpPr>
      <dsp:spPr>
        <a:xfrm>
          <a:off x="2414335" y="1611521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67"/>
              <a:lumOff val="1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3B40C-B5CE-4C19-B5A4-D04FE5E0C51E}">
      <dsp:nvSpPr>
        <dsp:cNvPr id="0" name=""/>
        <dsp:cNvSpPr/>
      </dsp:nvSpPr>
      <dsp:spPr>
        <a:xfrm>
          <a:off x="2602972" y="1479774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Solar PV power packs</a:t>
          </a:r>
          <a:endParaRPr lang="en-US" sz="1200" b="1" kern="1200" dirty="0"/>
        </a:p>
      </dsp:txBody>
      <dsp:txXfrm>
        <a:off x="2602972" y="1479774"/>
        <a:ext cx="2506178" cy="461459"/>
      </dsp:txXfrm>
    </dsp:sp>
    <dsp:sp modelId="{3CD9F22B-3FE1-46CE-98B1-B11742A1FFBB}">
      <dsp:nvSpPr>
        <dsp:cNvPr id="0" name=""/>
        <dsp:cNvSpPr/>
      </dsp:nvSpPr>
      <dsp:spPr>
        <a:xfrm>
          <a:off x="2414335" y="2072980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335"/>
              <a:lumOff val="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2F375-869E-4092-854F-0CB84A6EA576}">
      <dsp:nvSpPr>
        <dsp:cNvPr id="0" name=""/>
        <dsp:cNvSpPr/>
      </dsp:nvSpPr>
      <dsp:spPr>
        <a:xfrm>
          <a:off x="2602972" y="1941234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Community solar cookers</a:t>
          </a:r>
          <a:endParaRPr lang="en-US" sz="1200" b="1" kern="1200" dirty="0"/>
        </a:p>
      </dsp:txBody>
      <dsp:txXfrm>
        <a:off x="2602972" y="1941234"/>
        <a:ext cx="2506178" cy="461459"/>
      </dsp:txXfrm>
    </dsp:sp>
    <dsp:sp modelId="{0DA3251A-4493-4797-9FF2-6A08BA5CC3AD}">
      <dsp:nvSpPr>
        <dsp:cNvPr id="0" name=""/>
        <dsp:cNvSpPr/>
      </dsp:nvSpPr>
      <dsp:spPr>
        <a:xfrm>
          <a:off x="2414335" y="2534440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502"/>
              <a:lumOff val="3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3F742-CAE4-4563-A299-64E864163B64}">
      <dsp:nvSpPr>
        <dsp:cNvPr id="0" name=""/>
        <dsp:cNvSpPr/>
      </dsp:nvSpPr>
      <dsp:spPr>
        <a:xfrm>
          <a:off x="2602972" y="2402693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Clean cook stoves</a:t>
          </a:r>
          <a:endParaRPr lang="en-US" sz="1200" b="1" kern="1200" dirty="0"/>
        </a:p>
      </dsp:txBody>
      <dsp:txXfrm>
        <a:off x="2602972" y="2402693"/>
        <a:ext cx="2506178" cy="461459"/>
      </dsp:txXfrm>
    </dsp:sp>
    <dsp:sp modelId="{1138E328-6830-41AB-8103-DCF665B674B4}">
      <dsp:nvSpPr>
        <dsp:cNvPr id="0" name=""/>
        <dsp:cNvSpPr/>
      </dsp:nvSpPr>
      <dsp:spPr>
        <a:xfrm>
          <a:off x="2414335" y="2995899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670"/>
              <a:lumOff val="5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60799-5920-4E0E-A087-6424C3E494F7}">
      <dsp:nvSpPr>
        <dsp:cNvPr id="0" name=""/>
        <dsp:cNvSpPr/>
      </dsp:nvSpPr>
      <dsp:spPr>
        <a:xfrm>
          <a:off x="2602972" y="2864152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Energy efficient lighting and appliances</a:t>
          </a:r>
          <a:endParaRPr lang="en-US" sz="1200" b="1" kern="1200" dirty="0"/>
        </a:p>
      </dsp:txBody>
      <dsp:txXfrm>
        <a:off x="2602972" y="2864152"/>
        <a:ext cx="2506178" cy="461459"/>
      </dsp:txXfrm>
    </dsp:sp>
    <dsp:sp modelId="{0888343B-3DC4-4EBE-B725-68E732CDE557}">
      <dsp:nvSpPr>
        <dsp:cNvPr id="0" name=""/>
        <dsp:cNvSpPr/>
      </dsp:nvSpPr>
      <dsp:spPr>
        <a:xfrm>
          <a:off x="2414335" y="3457358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837"/>
              <a:lumOff val="6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DE781-0CEB-4D32-A490-0B6F9DBB4A26}">
      <dsp:nvSpPr>
        <dsp:cNvPr id="0" name=""/>
        <dsp:cNvSpPr/>
      </dsp:nvSpPr>
      <dsp:spPr>
        <a:xfrm>
          <a:off x="2602972" y="3325611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LED street lighting</a:t>
          </a:r>
          <a:endParaRPr lang="en-US" sz="1200" b="1" kern="1200" dirty="0"/>
        </a:p>
      </dsp:txBody>
      <dsp:txXfrm>
        <a:off x="2602972" y="3325611"/>
        <a:ext cx="2506178" cy="461459"/>
      </dsp:txXfrm>
    </dsp:sp>
    <dsp:sp modelId="{04B0CD7F-3743-464E-AFAE-609AED218A4F}">
      <dsp:nvSpPr>
        <dsp:cNvPr id="0" name=""/>
        <dsp:cNvSpPr/>
      </dsp:nvSpPr>
      <dsp:spPr>
        <a:xfrm>
          <a:off x="2414335" y="3918817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005"/>
              <a:lumOff val="79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0A331-9107-4976-ABAD-0A1212BBBD46}">
      <dsp:nvSpPr>
        <dsp:cNvPr id="0" name=""/>
        <dsp:cNvSpPr/>
      </dsp:nvSpPr>
      <dsp:spPr>
        <a:xfrm>
          <a:off x="2602972" y="3787071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Decentralized waste water treatment systems</a:t>
          </a:r>
          <a:endParaRPr lang="en-US" sz="1200" b="1" kern="1200" dirty="0"/>
        </a:p>
      </dsp:txBody>
      <dsp:txXfrm>
        <a:off x="2602972" y="3787071"/>
        <a:ext cx="2506178" cy="461459"/>
      </dsp:txXfrm>
    </dsp:sp>
    <dsp:sp modelId="{36656EF1-2374-4B06-8460-13166A527D75}">
      <dsp:nvSpPr>
        <dsp:cNvPr id="0" name=""/>
        <dsp:cNvSpPr/>
      </dsp:nvSpPr>
      <dsp:spPr>
        <a:xfrm>
          <a:off x="2414335" y="4380277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172"/>
              <a:lumOff val="9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4C874-3FF8-475A-96FF-6B59603FD04B}">
      <dsp:nvSpPr>
        <dsp:cNvPr id="0" name=""/>
        <dsp:cNvSpPr/>
      </dsp:nvSpPr>
      <dsp:spPr>
        <a:xfrm>
          <a:off x="2575254" y="4353115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Community waste composting &amp; biogas plants</a:t>
          </a:r>
          <a:endParaRPr lang="en-US" sz="1200" kern="1200"/>
        </a:p>
      </dsp:txBody>
      <dsp:txXfrm>
        <a:off x="2575254" y="4353115"/>
        <a:ext cx="2506178" cy="461459"/>
      </dsp:txXfrm>
    </dsp:sp>
    <dsp:sp modelId="{8CCF8E0C-E9F4-4E2F-93AD-E738FFC6EE97}">
      <dsp:nvSpPr>
        <dsp:cNvPr id="0" name=""/>
        <dsp:cNvSpPr/>
      </dsp:nvSpPr>
      <dsp:spPr>
        <a:xfrm>
          <a:off x="5243892" y="569532"/>
          <a:ext cx="2694815" cy="317037"/>
        </a:xfrm>
        <a:prstGeom prst="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3C4A-B307-4E38-8D62-D4DA0AFF7FF4}">
      <dsp:nvSpPr>
        <dsp:cNvPr id="0" name=""/>
        <dsp:cNvSpPr/>
      </dsp:nvSpPr>
      <dsp:spPr>
        <a:xfrm>
          <a:off x="5243892" y="688598"/>
          <a:ext cx="197970" cy="1979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54A15-192B-4798-A5C4-5822875D73BF}">
      <dsp:nvSpPr>
        <dsp:cNvPr id="0" name=""/>
        <dsp:cNvSpPr/>
      </dsp:nvSpPr>
      <dsp:spPr>
        <a:xfrm>
          <a:off x="5243892" y="0"/>
          <a:ext cx="2694815" cy="56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Buildings</a:t>
          </a:r>
          <a:endParaRPr lang="en-US" sz="1800" b="1" kern="1200" dirty="0"/>
        </a:p>
      </dsp:txBody>
      <dsp:txXfrm>
        <a:off x="5243892" y="0"/>
        <a:ext cx="2694815" cy="569532"/>
      </dsp:txXfrm>
    </dsp:sp>
    <dsp:sp modelId="{A3466B80-14B9-4A1D-8217-3BA67D10F8C8}">
      <dsp:nvSpPr>
        <dsp:cNvPr id="0" name=""/>
        <dsp:cNvSpPr/>
      </dsp:nvSpPr>
      <dsp:spPr>
        <a:xfrm>
          <a:off x="5243892" y="1150062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340"/>
              <a:lumOff val="10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48A20-26F8-4A98-AF59-1523744A632E}">
      <dsp:nvSpPr>
        <dsp:cNvPr id="0" name=""/>
        <dsp:cNvSpPr/>
      </dsp:nvSpPr>
      <dsp:spPr>
        <a:xfrm>
          <a:off x="5432529" y="1018315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Solar Water Heaters</a:t>
          </a:r>
          <a:endParaRPr lang="en-US" sz="1200" b="1" kern="1200" dirty="0"/>
        </a:p>
      </dsp:txBody>
      <dsp:txXfrm>
        <a:off x="5432529" y="1018315"/>
        <a:ext cx="2506178" cy="461459"/>
      </dsp:txXfrm>
    </dsp:sp>
    <dsp:sp modelId="{3B6576FB-081F-461A-8B76-BF886F23FA4D}">
      <dsp:nvSpPr>
        <dsp:cNvPr id="0" name=""/>
        <dsp:cNvSpPr/>
      </dsp:nvSpPr>
      <dsp:spPr>
        <a:xfrm>
          <a:off x="5243892" y="1611521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0507"/>
              <a:lumOff val="119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08A30-7680-4580-93AF-895BA355819B}">
      <dsp:nvSpPr>
        <dsp:cNvPr id="0" name=""/>
        <dsp:cNvSpPr/>
      </dsp:nvSpPr>
      <dsp:spPr>
        <a:xfrm>
          <a:off x="5432529" y="1479774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Solar PV systems</a:t>
          </a:r>
          <a:endParaRPr lang="en-US" sz="1200" b="1" kern="1200" dirty="0"/>
        </a:p>
      </dsp:txBody>
      <dsp:txXfrm>
        <a:off x="5432529" y="1479774"/>
        <a:ext cx="2506178" cy="461459"/>
      </dsp:txXfrm>
    </dsp:sp>
    <dsp:sp modelId="{BA962104-15CF-4062-ADE9-167CA039AC22}">
      <dsp:nvSpPr>
        <dsp:cNvPr id="0" name=""/>
        <dsp:cNvSpPr/>
      </dsp:nvSpPr>
      <dsp:spPr>
        <a:xfrm>
          <a:off x="5243892" y="2072980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675"/>
              <a:lumOff val="13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243C7-AB96-4D22-8602-6448AC4EE458}">
      <dsp:nvSpPr>
        <dsp:cNvPr id="0" name=""/>
        <dsp:cNvSpPr/>
      </dsp:nvSpPr>
      <dsp:spPr>
        <a:xfrm>
          <a:off x="5432529" y="1941234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Micro Wind PV hybrids</a:t>
          </a:r>
          <a:endParaRPr lang="en-US" sz="1200" b="1" kern="1200" dirty="0"/>
        </a:p>
      </dsp:txBody>
      <dsp:txXfrm>
        <a:off x="5432529" y="1941234"/>
        <a:ext cx="2506178" cy="461459"/>
      </dsp:txXfrm>
    </dsp:sp>
    <dsp:sp modelId="{3833923D-5953-4619-BF82-AB2BF7D978B3}">
      <dsp:nvSpPr>
        <dsp:cNvPr id="0" name=""/>
        <dsp:cNvSpPr/>
      </dsp:nvSpPr>
      <dsp:spPr>
        <a:xfrm>
          <a:off x="5243892" y="2534440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2842"/>
              <a:lumOff val="14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70C92-CE6D-4BBC-A4A6-B1A0A7EC5473}">
      <dsp:nvSpPr>
        <dsp:cNvPr id="0" name=""/>
        <dsp:cNvSpPr/>
      </dsp:nvSpPr>
      <dsp:spPr>
        <a:xfrm>
          <a:off x="5432529" y="2402693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Energy Efficient Lighting</a:t>
          </a:r>
          <a:endParaRPr lang="en-US" sz="1200" b="1" kern="1200" dirty="0"/>
        </a:p>
      </dsp:txBody>
      <dsp:txXfrm>
        <a:off x="5432529" y="2402693"/>
        <a:ext cx="2506178" cy="461459"/>
      </dsp:txXfrm>
    </dsp:sp>
    <dsp:sp modelId="{EF108402-63CF-44D6-BF53-BBB8E2427A52}">
      <dsp:nvSpPr>
        <dsp:cNvPr id="0" name=""/>
        <dsp:cNvSpPr/>
      </dsp:nvSpPr>
      <dsp:spPr>
        <a:xfrm>
          <a:off x="5243892" y="2995899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F77EF-03E8-465F-B9B2-B29B854F6D24}">
      <dsp:nvSpPr>
        <dsp:cNvPr id="0" name=""/>
        <dsp:cNvSpPr/>
      </dsp:nvSpPr>
      <dsp:spPr>
        <a:xfrm>
          <a:off x="5432529" y="2864152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Retrofit BEE star rated appliances</a:t>
          </a:r>
          <a:endParaRPr lang="en-US" sz="1200" b="1" kern="1200" dirty="0"/>
        </a:p>
      </dsp:txBody>
      <dsp:txXfrm>
        <a:off x="5432529" y="2864152"/>
        <a:ext cx="2506178" cy="461459"/>
      </dsp:txXfrm>
    </dsp:sp>
    <dsp:sp modelId="{2C1A4AFD-AF95-4E8D-BAF5-B7950FFC43EB}">
      <dsp:nvSpPr>
        <dsp:cNvPr id="0" name=""/>
        <dsp:cNvSpPr/>
      </dsp:nvSpPr>
      <dsp:spPr>
        <a:xfrm>
          <a:off x="5243892" y="3457358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5177"/>
              <a:lumOff val="171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B7F4A-A05D-483C-87C3-9442F9346C17}">
      <dsp:nvSpPr>
        <dsp:cNvPr id="0" name=""/>
        <dsp:cNvSpPr/>
      </dsp:nvSpPr>
      <dsp:spPr>
        <a:xfrm>
          <a:off x="5432529" y="3333516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Passive Building design</a:t>
          </a:r>
          <a:endParaRPr lang="en-US" sz="1200" b="1" kern="1200" dirty="0"/>
        </a:p>
      </dsp:txBody>
      <dsp:txXfrm>
        <a:off x="5432529" y="3333516"/>
        <a:ext cx="2506178" cy="461459"/>
      </dsp:txXfrm>
    </dsp:sp>
    <dsp:sp modelId="{90C97665-F585-4581-B911-B6BD969AC4C2}">
      <dsp:nvSpPr>
        <dsp:cNvPr id="0" name=""/>
        <dsp:cNvSpPr/>
      </dsp:nvSpPr>
      <dsp:spPr>
        <a:xfrm>
          <a:off x="5243892" y="3918817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344"/>
              <a:lumOff val="18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0E905-B9D2-497D-B209-C4752BF294CE}">
      <dsp:nvSpPr>
        <dsp:cNvPr id="0" name=""/>
        <dsp:cNvSpPr/>
      </dsp:nvSpPr>
      <dsp:spPr>
        <a:xfrm>
          <a:off x="5432529" y="3787071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Smart meters and controls</a:t>
          </a:r>
          <a:endParaRPr lang="en-US" sz="1200" b="1" kern="1200" dirty="0"/>
        </a:p>
      </dsp:txBody>
      <dsp:txXfrm>
        <a:off x="5432529" y="3787071"/>
        <a:ext cx="2506178" cy="461459"/>
      </dsp:txXfrm>
    </dsp:sp>
    <dsp:sp modelId="{D808F3AD-CB13-42BA-875F-2AE55179BA53}">
      <dsp:nvSpPr>
        <dsp:cNvPr id="0" name=""/>
        <dsp:cNvSpPr/>
      </dsp:nvSpPr>
      <dsp:spPr>
        <a:xfrm>
          <a:off x="5243892" y="4380277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7512"/>
              <a:lumOff val="19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B7D7E-F74D-4DAF-B9CF-246C66B24946}">
      <dsp:nvSpPr>
        <dsp:cNvPr id="0" name=""/>
        <dsp:cNvSpPr/>
      </dsp:nvSpPr>
      <dsp:spPr>
        <a:xfrm>
          <a:off x="5432529" y="4248530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Landscape design for minimum water use</a:t>
          </a:r>
          <a:endParaRPr lang="en-US" sz="1200" b="1" kern="1200" dirty="0"/>
        </a:p>
      </dsp:txBody>
      <dsp:txXfrm>
        <a:off x="5432529" y="4248530"/>
        <a:ext cx="2506178" cy="461459"/>
      </dsp:txXfrm>
    </dsp:sp>
    <dsp:sp modelId="{17523F71-985F-4EE6-B25A-EF916AF93719}">
      <dsp:nvSpPr>
        <dsp:cNvPr id="0" name=""/>
        <dsp:cNvSpPr/>
      </dsp:nvSpPr>
      <dsp:spPr>
        <a:xfrm>
          <a:off x="5243892" y="4841736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679"/>
              <a:lumOff val="21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0D9B-0826-4FD4-BEAF-7CDE4B482214}">
      <dsp:nvSpPr>
        <dsp:cNvPr id="0" name=""/>
        <dsp:cNvSpPr/>
      </dsp:nvSpPr>
      <dsp:spPr>
        <a:xfrm>
          <a:off x="5432529" y="4709989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Low flow water faucets and taps</a:t>
          </a:r>
          <a:endParaRPr lang="en-US" sz="1200" b="1" kern="1200" dirty="0"/>
        </a:p>
      </dsp:txBody>
      <dsp:txXfrm>
        <a:off x="5432529" y="4709989"/>
        <a:ext cx="2506178" cy="461459"/>
      </dsp:txXfrm>
    </dsp:sp>
    <dsp:sp modelId="{512A831F-8715-4F0A-8A85-85F583A7959A}">
      <dsp:nvSpPr>
        <dsp:cNvPr id="0" name=""/>
        <dsp:cNvSpPr/>
      </dsp:nvSpPr>
      <dsp:spPr>
        <a:xfrm>
          <a:off x="5243892" y="5303195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9847"/>
              <a:lumOff val="22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B7F41-EAE8-4C07-BF3B-2EE305B50903}">
      <dsp:nvSpPr>
        <dsp:cNvPr id="0" name=""/>
        <dsp:cNvSpPr/>
      </dsp:nvSpPr>
      <dsp:spPr>
        <a:xfrm>
          <a:off x="5432529" y="5171448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Wastewater treatment &amp; reuse</a:t>
          </a:r>
          <a:endParaRPr lang="en-US" sz="1200" b="1" kern="1200" dirty="0"/>
        </a:p>
      </dsp:txBody>
      <dsp:txXfrm>
        <a:off x="5432529" y="5171448"/>
        <a:ext cx="2506178" cy="461459"/>
      </dsp:txXfrm>
    </dsp:sp>
    <dsp:sp modelId="{9AAA7F4D-9D88-42B6-B090-98C92CF03D72}">
      <dsp:nvSpPr>
        <dsp:cNvPr id="0" name=""/>
        <dsp:cNvSpPr/>
      </dsp:nvSpPr>
      <dsp:spPr>
        <a:xfrm>
          <a:off x="8073448" y="569532"/>
          <a:ext cx="2694815" cy="317037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B04D8-0D8A-430B-80E3-66C6E5EDC15E}">
      <dsp:nvSpPr>
        <dsp:cNvPr id="0" name=""/>
        <dsp:cNvSpPr/>
      </dsp:nvSpPr>
      <dsp:spPr>
        <a:xfrm>
          <a:off x="8073448" y="688598"/>
          <a:ext cx="197970" cy="1979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23135-4C15-4F0B-A784-4C8C59858DA3}">
      <dsp:nvSpPr>
        <dsp:cNvPr id="0" name=""/>
        <dsp:cNvSpPr/>
      </dsp:nvSpPr>
      <dsp:spPr>
        <a:xfrm>
          <a:off x="8073448" y="0"/>
          <a:ext cx="2694815" cy="56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Street Lighting</a:t>
          </a:r>
          <a:endParaRPr lang="en-US" sz="1800" b="1" kern="1200" dirty="0"/>
        </a:p>
      </dsp:txBody>
      <dsp:txXfrm>
        <a:off x="8073448" y="0"/>
        <a:ext cx="2694815" cy="569532"/>
      </dsp:txXfrm>
    </dsp:sp>
    <dsp:sp modelId="{8DFBC0D8-86EF-42A9-AD5F-F4C7DAF594E8}">
      <dsp:nvSpPr>
        <dsp:cNvPr id="0" name=""/>
        <dsp:cNvSpPr/>
      </dsp:nvSpPr>
      <dsp:spPr>
        <a:xfrm>
          <a:off x="8073448" y="1150062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1014"/>
              <a:lumOff val="23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03B27-A60D-4F63-803A-BB59E74DCE7D}">
      <dsp:nvSpPr>
        <dsp:cNvPr id="0" name=""/>
        <dsp:cNvSpPr/>
      </dsp:nvSpPr>
      <dsp:spPr>
        <a:xfrm>
          <a:off x="8262085" y="1018315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Optimum Street lighting Design</a:t>
          </a:r>
          <a:endParaRPr lang="en-US" sz="1200" b="1" kern="1200" dirty="0"/>
        </a:p>
      </dsp:txBody>
      <dsp:txXfrm>
        <a:off x="8262085" y="1018315"/>
        <a:ext cx="2506178" cy="461459"/>
      </dsp:txXfrm>
    </dsp:sp>
    <dsp:sp modelId="{EAD1C393-43D8-4CEA-872C-7DE991E9BC4D}">
      <dsp:nvSpPr>
        <dsp:cNvPr id="0" name=""/>
        <dsp:cNvSpPr/>
      </dsp:nvSpPr>
      <dsp:spPr>
        <a:xfrm>
          <a:off x="8073448" y="1611521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182"/>
              <a:lumOff val="25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2155E-170D-4DBB-860F-9086FB1EF8A9}">
      <dsp:nvSpPr>
        <dsp:cNvPr id="0" name=""/>
        <dsp:cNvSpPr/>
      </dsp:nvSpPr>
      <dsp:spPr>
        <a:xfrm>
          <a:off x="8262085" y="1479774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Replacement of Conventional Street lighting ballasts </a:t>
          </a:r>
          <a:endParaRPr lang="en-US" sz="1200" b="1" kern="1200" dirty="0"/>
        </a:p>
      </dsp:txBody>
      <dsp:txXfrm>
        <a:off x="8262085" y="1479774"/>
        <a:ext cx="2506178" cy="461459"/>
      </dsp:txXfrm>
    </dsp:sp>
    <dsp:sp modelId="{2355C39F-2EBE-4C7F-A187-A3C053ECB770}">
      <dsp:nvSpPr>
        <dsp:cNvPr id="0" name=""/>
        <dsp:cNvSpPr/>
      </dsp:nvSpPr>
      <dsp:spPr>
        <a:xfrm>
          <a:off x="8073448" y="2072980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3349"/>
              <a:lumOff val="26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2DCD2-F9AB-4EB6-9C3E-8F85A0233D17}">
      <dsp:nvSpPr>
        <dsp:cNvPr id="0" name=""/>
        <dsp:cNvSpPr/>
      </dsp:nvSpPr>
      <dsp:spPr>
        <a:xfrm>
          <a:off x="8262085" y="1941234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LED street lighting Retrofit</a:t>
          </a:r>
          <a:endParaRPr lang="en-US" sz="1200" b="1" kern="1200" dirty="0"/>
        </a:p>
      </dsp:txBody>
      <dsp:txXfrm>
        <a:off x="8262085" y="1941234"/>
        <a:ext cx="2506178" cy="461459"/>
      </dsp:txXfrm>
    </dsp:sp>
    <dsp:sp modelId="{1EE3F05D-5EAD-454C-AA69-0409E0BA3B1E}">
      <dsp:nvSpPr>
        <dsp:cNvPr id="0" name=""/>
        <dsp:cNvSpPr/>
      </dsp:nvSpPr>
      <dsp:spPr>
        <a:xfrm>
          <a:off x="8073448" y="2534440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4517"/>
              <a:lumOff val="27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19907-246F-4E46-B474-F7EBD66FF55A}">
      <dsp:nvSpPr>
        <dsp:cNvPr id="0" name=""/>
        <dsp:cNvSpPr/>
      </dsp:nvSpPr>
      <dsp:spPr>
        <a:xfrm>
          <a:off x="8262085" y="2402693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Dimming &amp; Auto ON/OFF Street lighting Controls</a:t>
          </a:r>
          <a:endParaRPr lang="en-US" sz="1200" b="1" kern="1200" dirty="0"/>
        </a:p>
      </dsp:txBody>
      <dsp:txXfrm>
        <a:off x="8262085" y="2402693"/>
        <a:ext cx="2506178" cy="461459"/>
      </dsp:txXfrm>
    </dsp:sp>
    <dsp:sp modelId="{BDDB508D-DD66-4CB3-9A97-2157B3F2CBEF}">
      <dsp:nvSpPr>
        <dsp:cNvPr id="0" name=""/>
        <dsp:cNvSpPr/>
      </dsp:nvSpPr>
      <dsp:spPr>
        <a:xfrm>
          <a:off x="8073448" y="2995899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5684"/>
              <a:lumOff val="29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2B076-AB9F-42F5-A501-D625BB338432}">
      <dsp:nvSpPr>
        <dsp:cNvPr id="0" name=""/>
        <dsp:cNvSpPr/>
      </dsp:nvSpPr>
      <dsp:spPr>
        <a:xfrm>
          <a:off x="8262085" y="2864152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Intelligent Street lighting Control System</a:t>
          </a:r>
          <a:endParaRPr lang="en-US" sz="1200" b="1" kern="1200" dirty="0"/>
        </a:p>
      </dsp:txBody>
      <dsp:txXfrm>
        <a:off x="8262085" y="2864152"/>
        <a:ext cx="2506178" cy="461459"/>
      </dsp:txXfrm>
    </dsp:sp>
    <dsp:sp modelId="{84B3B056-FB92-4C13-8909-2430EEC6E665}">
      <dsp:nvSpPr>
        <dsp:cNvPr id="0" name=""/>
        <dsp:cNvSpPr/>
      </dsp:nvSpPr>
      <dsp:spPr>
        <a:xfrm>
          <a:off x="8073448" y="3457358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6852"/>
              <a:lumOff val="304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1B357-0E25-424D-BE86-C66EF4285B1D}">
      <dsp:nvSpPr>
        <dsp:cNvPr id="0" name=""/>
        <dsp:cNvSpPr/>
      </dsp:nvSpPr>
      <dsp:spPr>
        <a:xfrm>
          <a:off x="8262085" y="3325611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Voltage Controllers/ Regulators</a:t>
          </a:r>
          <a:endParaRPr lang="en-US" sz="1200" b="1" kern="1200" dirty="0"/>
        </a:p>
      </dsp:txBody>
      <dsp:txXfrm>
        <a:off x="8262085" y="3325611"/>
        <a:ext cx="2506178" cy="461459"/>
      </dsp:txXfrm>
    </dsp:sp>
    <dsp:sp modelId="{816EADD8-B4D0-4FD6-AEBE-B43C7BF0C885}">
      <dsp:nvSpPr>
        <dsp:cNvPr id="0" name=""/>
        <dsp:cNvSpPr/>
      </dsp:nvSpPr>
      <dsp:spPr>
        <a:xfrm>
          <a:off x="8073448" y="3918817"/>
          <a:ext cx="197966" cy="1979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743F0-4031-4A45-93DA-A0AB7B2379BD}">
      <dsp:nvSpPr>
        <dsp:cNvPr id="0" name=""/>
        <dsp:cNvSpPr/>
      </dsp:nvSpPr>
      <dsp:spPr>
        <a:xfrm>
          <a:off x="8262085" y="3787071"/>
          <a:ext cx="2506178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Solar powered LED street lighting, blinkers &amp; traffic systems</a:t>
          </a:r>
          <a:endParaRPr lang="en-US" sz="1200" b="1" kern="1200" dirty="0"/>
        </a:p>
      </dsp:txBody>
      <dsp:txXfrm>
        <a:off x="8262085" y="3787071"/>
        <a:ext cx="2506178" cy="4614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F8E0C-E9F4-4E2F-93AD-E738FFC6EE97}">
      <dsp:nvSpPr>
        <dsp:cNvPr id="0" name=""/>
        <dsp:cNvSpPr/>
      </dsp:nvSpPr>
      <dsp:spPr>
        <a:xfrm>
          <a:off x="5143" y="544769"/>
          <a:ext cx="2577649" cy="30325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3C4A-B307-4E38-8D62-D4DA0AFF7FF4}">
      <dsp:nvSpPr>
        <dsp:cNvPr id="0" name=""/>
        <dsp:cNvSpPr/>
      </dsp:nvSpPr>
      <dsp:spPr>
        <a:xfrm>
          <a:off x="5143" y="658659"/>
          <a:ext cx="189363" cy="189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54A15-192B-4798-A5C4-5822875D73BF}">
      <dsp:nvSpPr>
        <dsp:cNvPr id="0" name=""/>
        <dsp:cNvSpPr/>
      </dsp:nvSpPr>
      <dsp:spPr>
        <a:xfrm>
          <a:off x="5143" y="0"/>
          <a:ext cx="2577649" cy="54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Water Supply</a:t>
          </a:r>
          <a:endParaRPr lang="en-US" sz="1800" b="1" kern="1200" dirty="0"/>
        </a:p>
      </dsp:txBody>
      <dsp:txXfrm>
        <a:off x="5143" y="0"/>
        <a:ext cx="2577649" cy="544769"/>
      </dsp:txXfrm>
    </dsp:sp>
    <dsp:sp modelId="{2858073F-4FDA-4F74-9136-3A8DE16261E9}">
      <dsp:nvSpPr>
        <dsp:cNvPr id="0" name=""/>
        <dsp:cNvSpPr/>
      </dsp:nvSpPr>
      <dsp:spPr>
        <a:xfrm>
          <a:off x="5143" y="1100059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CE64B-873F-4010-94D5-F2EB335FD362}">
      <dsp:nvSpPr>
        <dsp:cNvPr id="0" name=""/>
        <dsp:cNvSpPr/>
      </dsp:nvSpPr>
      <dsp:spPr>
        <a:xfrm>
          <a:off x="185578" y="974041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Reduction of NRW</a:t>
          </a:r>
          <a:endParaRPr lang="en-US" sz="1200" b="1" kern="1200" dirty="0"/>
        </a:p>
      </dsp:txBody>
      <dsp:txXfrm>
        <a:off x="185578" y="974041"/>
        <a:ext cx="2397214" cy="441395"/>
      </dsp:txXfrm>
    </dsp:sp>
    <dsp:sp modelId="{D1E2B576-9D1E-4AC8-BA96-258DE0810DD2}">
      <dsp:nvSpPr>
        <dsp:cNvPr id="0" name=""/>
        <dsp:cNvSpPr/>
      </dsp:nvSpPr>
      <dsp:spPr>
        <a:xfrm>
          <a:off x="5143" y="1541455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274"/>
              <a:lumOff val="1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AEE9E-7506-41A4-B9AC-500F588055D6}">
      <dsp:nvSpPr>
        <dsp:cNvPr id="0" name=""/>
        <dsp:cNvSpPr/>
      </dsp:nvSpPr>
      <dsp:spPr>
        <a:xfrm>
          <a:off x="185578" y="1415436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Augmentation of groundwater resources</a:t>
          </a:r>
        </a:p>
      </dsp:txBody>
      <dsp:txXfrm>
        <a:off x="185578" y="1415436"/>
        <a:ext cx="2397214" cy="441395"/>
      </dsp:txXfrm>
    </dsp:sp>
    <dsp:sp modelId="{C0EF6067-B20B-4F99-8B30-6B6D24A5196A}">
      <dsp:nvSpPr>
        <dsp:cNvPr id="0" name=""/>
        <dsp:cNvSpPr/>
      </dsp:nvSpPr>
      <dsp:spPr>
        <a:xfrm>
          <a:off x="5143" y="1982851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547"/>
              <a:lumOff val="2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9A278-4E09-4AAA-8306-5EA19612709B}">
      <dsp:nvSpPr>
        <dsp:cNvPr id="0" name=""/>
        <dsp:cNvSpPr/>
      </dsp:nvSpPr>
      <dsp:spPr>
        <a:xfrm>
          <a:off x="185578" y="1856832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Integrated Water resource management</a:t>
          </a:r>
        </a:p>
      </dsp:txBody>
      <dsp:txXfrm>
        <a:off x="185578" y="1856832"/>
        <a:ext cx="2397214" cy="441395"/>
      </dsp:txXfrm>
    </dsp:sp>
    <dsp:sp modelId="{F52CF449-6F62-493B-9D95-6CCB8BD07C43}">
      <dsp:nvSpPr>
        <dsp:cNvPr id="0" name=""/>
        <dsp:cNvSpPr/>
      </dsp:nvSpPr>
      <dsp:spPr>
        <a:xfrm>
          <a:off x="5143" y="2424247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821"/>
              <a:lumOff val="43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985FB-6B85-4776-8173-42B036C36B46}">
      <dsp:nvSpPr>
        <dsp:cNvPr id="0" name=""/>
        <dsp:cNvSpPr/>
      </dsp:nvSpPr>
      <dsp:spPr>
        <a:xfrm>
          <a:off x="185578" y="2298228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Water reuse &amp; recycling-industrial water supply</a:t>
          </a:r>
          <a:endParaRPr lang="en-US" sz="1200" b="1" kern="1200" dirty="0"/>
        </a:p>
      </dsp:txBody>
      <dsp:txXfrm>
        <a:off x="185578" y="2298228"/>
        <a:ext cx="2397214" cy="441395"/>
      </dsp:txXfrm>
    </dsp:sp>
    <dsp:sp modelId="{DCA28D63-6C35-4202-9657-B7E7D116BDBC}">
      <dsp:nvSpPr>
        <dsp:cNvPr id="0" name=""/>
        <dsp:cNvSpPr/>
      </dsp:nvSpPr>
      <dsp:spPr>
        <a:xfrm>
          <a:off x="5143" y="2865642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094"/>
              <a:lumOff val="5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419ED-2C45-4E76-A432-41E4467E6322}">
      <dsp:nvSpPr>
        <dsp:cNvPr id="0" name=""/>
        <dsp:cNvSpPr/>
      </dsp:nvSpPr>
      <dsp:spPr>
        <a:xfrm>
          <a:off x="185578" y="2739624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Proper pump-system design</a:t>
          </a:r>
          <a:endParaRPr lang="en-US" sz="1200" b="1" kern="1200" dirty="0"/>
        </a:p>
      </dsp:txBody>
      <dsp:txXfrm>
        <a:off x="185578" y="2739624"/>
        <a:ext cx="2397214" cy="441395"/>
      </dsp:txXfrm>
    </dsp:sp>
    <dsp:sp modelId="{39235FC4-3E20-44B6-BC11-6FBA24C5E54F}">
      <dsp:nvSpPr>
        <dsp:cNvPr id="0" name=""/>
        <dsp:cNvSpPr/>
      </dsp:nvSpPr>
      <dsp:spPr>
        <a:xfrm>
          <a:off x="5143" y="3307038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368"/>
              <a:lumOff val="7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8D969-107B-4018-B77A-2DF2D8ED7707}">
      <dsp:nvSpPr>
        <dsp:cNvPr id="0" name=""/>
        <dsp:cNvSpPr/>
      </dsp:nvSpPr>
      <dsp:spPr>
        <a:xfrm>
          <a:off x="185578" y="3181020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Power saver installation in pump house</a:t>
          </a:r>
          <a:endParaRPr lang="en-US" sz="1200" b="1" kern="1200" dirty="0"/>
        </a:p>
      </dsp:txBody>
      <dsp:txXfrm>
        <a:off x="185578" y="3181020"/>
        <a:ext cx="2397214" cy="441395"/>
      </dsp:txXfrm>
    </dsp:sp>
    <dsp:sp modelId="{5E8CE34F-EDB1-4D7D-9A20-B56C562D00EF}">
      <dsp:nvSpPr>
        <dsp:cNvPr id="0" name=""/>
        <dsp:cNvSpPr/>
      </dsp:nvSpPr>
      <dsp:spPr>
        <a:xfrm>
          <a:off x="5143" y="3748434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642"/>
              <a:lumOff val="8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DCF48-7FA5-4601-A76A-85DAFC4D4F6E}">
      <dsp:nvSpPr>
        <dsp:cNvPr id="0" name=""/>
        <dsp:cNvSpPr/>
      </dsp:nvSpPr>
      <dsp:spPr>
        <a:xfrm>
          <a:off x="185578" y="3622415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Installation of variable speed drivers</a:t>
          </a:r>
          <a:endParaRPr lang="en-US" sz="1200" b="1" kern="1200" dirty="0"/>
        </a:p>
      </dsp:txBody>
      <dsp:txXfrm>
        <a:off x="185578" y="3622415"/>
        <a:ext cx="2397214" cy="441395"/>
      </dsp:txXfrm>
    </dsp:sp>
    <dsp:sp modelId="{870AC7CC-3F8C-4000-A3DA-E28DDB1D8977}">
      <dsp:nvSpPr>
        <dsp:cNvPr id="0" name=""/>
        <dsp:cNvSpPr/>
      </dsp:nvSpPr>
      <dsp:spPr>
        <a:xfrm>
          <a:off x="5143" y="4189830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915"/>
              <a:lumOff val="10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A05C7-D7A1-4F24-896B-49A7A036D357}">
      <dsp:nvSpPr>
        <dsp:cNvPr id="0" name=""/>
        <dsp:cNvSpPr/>
      </dsp:nvSpPr>
      <dsp:spPr>
        <a:xfrm>
          <a:off x="185578" y="4063811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Star rated pump sets and motors</a:t>
          </a:r>
          <a:endParaRPr lang="en-US" sz="1200" b="1" kern="1200" dirty="0"/>
        </a:p>
      </dsp:txBody>
      <dsp:txXfrm>
        <a:off x="185578" y="4063811"/>
        <a:ext cx="2397214" cy="441395"/>
      </dsp:txXfrm>
    </dsp:sp>
    <dsp:sp modelId="{8B0C2424-EDCC-4E38-8FEB-A316A30A512D}">
      <dsp:nvSpPr>
        <dsp:cNvPr id="0" name=""/>
        <dsp:cNvSpPr/>
      </dsp:nvSpPr>
      <dsp:spPr>
        <a:xfrm>
          <a:off x="5143" y="4631225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0189"/>
              <a:lumOff val="11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29110-A911-42D8-A190-3AFC7B8B1E32}">
      <dsp:nvSpPr>
        <dsp:cNvPr id="0" name=""/>
        <dsp:cNvSpPr/>
      </dsp:nvSpPr>
      <dsp:spPr>
        <a:xfrm>
          <a:off x="185578" y="4505207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Star rated transformers</a:t>
          </a:r>
          <a:endParaRPr lang="en-US" sz="1200" b="1" kern="1200" dirty="0"/>
        </a:p>
      </dsp:txBody>
      <dsp:txXfrm>
        <a:off x="185578" y="4505207"/>
        <a:ext cx="2397214" cy="441395"/>
      </dsp:txXfrm>
    </dsp:sp>
    <dsp:sp modelId="{6FBA7D6C-9814-4783-A7DD-6DA8001C57D8}">
      <dsp:nvSpPr>
        <dsp:cNvPr id="0" name=""/>
        <dsp:cNvSpPr/>
      </dsp:nvSpPr>
      <dsp:spPr>
        <a:xfrm>
          <a:off x="2711675" y="544769"/>
          <a:ext cx="2577649" cy="303252"/>
        </a:xfrm>
        <a:prstGeom prst="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9E992-35A4-467E-ABD9-6ED7542046BB}">
      <dsp:nvSpPr>
        <dsp:cNvPr id="0" name=""/>
        <dsp:cNvSpPr/>
      </dsp:nvSpPr>
      <dsp:spPr>
        <a:xfrm>
          <a:off x="2711675" y="658659"/>
          <a:ext cx="189363" cy="189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781B2-4AA9-4AED-97F8-AE55754F90BD}">
      <dsp:nvSpPr>
        <dsp:cNvPr id="0" name=""/>
        <dsp:cNvSpPr/>
      </dsp:nvSpPr>
      <dsp:spPr>
        <a:xfrm>
          <a:off x="2711675" y="0"/>
          <a:ext cx="2577649" cy="54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Sewerage &amp; Drainage</a:t>
          </a:r>
          <a:endParaRPr lang="en-US" sz="1800" b="1" kern="1200" dirty="0"/>
        </a:p>
      </dsp:txBody>
      <dsp:txXfrm>
        <a:off x="2711675" y="0"/>
        <a:ext cx="2577649" cy="544769"/>
      </dsp:txXfrm>
    </dsp:sp>
    <dsp:sp modelId="{2C392EC9-E4E7-4DE5-AD92-9FF20FF0DC1B}">
      <dsp:nvSpPr>
        <dsp:cNvPr id="0" name=""/>
        <dsp:cNvSpPr/>
      </dsp:nvSpPr>
      <dsp:spPr>
        <a:xfrm>
          <a:off x="2711675" y="1100059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462"/>
              <a:lumOff val="12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D424A-9CB0-47C6-A32A-4658AD6404D9}">
      <dsp:nvSpPr>
        <dsp:cNvPr id="0" name=""/>
        <dsp:cNvSpPr/>
      </dsp:nvSpPr>
      <dsp:spPr>
        <a:xfrm>
          <a:off x="2892110" y="974041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Wastewater recycling and re-use</a:t>
          </a:r>
          <a:endParaRPr lang="en-US" sz="1200" b="1" kern="1200" dirty="0"/>
        </a:p>
      </dsp:txBody>
      <dsp:txXfrm>
        <a:off x="2892110" y="974041"/>
        <a:ext cx="2397214" cy="441395"/>
      </dsp:txXfrm>
    </dsp:sp>
    <dsp:sp modelId="{6E3F634B-BBC5-495C-BDCB-3E8BFB698D69}">
      <dsp:nvSpPr>
        <dsp:cNvPr id="0" name=""/>
        <dsp:cNvSpPr/>
      </dsp:nvSpPr>
      <dsp:spPr>
        <a:xfrm>
          <a:off x="2711675" y="1541455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2736"/>
              <a:lumOff val="144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11E28-CE85-478B-906E-F4229C19CD96}">
      <dsp:nvSpPr>
        <dsp:cNvPr id="0" name=""/>
        <dsp:cNvSpPr/>
      </dsp:nvSpPr>
      <dsp:spPr>
        <a:xfrm>
          <a:off x="2892110" y="1415436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Rejuvenation of water bodies</a:t>
          </a:r>
          <a:endParaRPr lang="en-US" sz="1200" b="1" kern="1200" dirty="0"/>
        </a:p>
      </dsp:txBody>
      <dsp:txXfrm>
        <a:off x="2892110" y="1415436"/>
        <a:ext cx="2397214" cy="441395"/>
      </dsp:txXfrm>
    </dsp:sp>
    <dsp:sp modelId="{7855EBD6-9686-4FC9-81F0-0E0858ECFA29}">
      <dsp:nvSpPr>
        <dsp:cNvPr id="0" name=""/>
        <dsp:cNvSpPr/>
      </dsp:nvSpPr>
      <dsp:spPr>
        <a:xfrm>
          <a:off x="2711675" y="1982851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1D349-9F66-41D1-B6FA-8BC5AE978E4B}">
      <dsp:nvSpPr>
        <dsp:cNvPr id="0" name=""/>
        <dsp:cNvSpPr/>
      </dsp:nvSpPr>
      <dsp:spPr>
        <a:xfrm>
          <a:off x="2892110" y="1856832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Energy efficient sewage pumping systems</a:t>
          </a:r>
          <a:endParaRPr lang="en-US" sz="1200" b="1" kern="1200" dirty="0"/>
        </a:p>
      </dsp:txBody>
      <dsp:txXfrm>
        <a:off x="2892110" y="1856832"/>
        <a:ext cx="2397214" cy="441395"/>
      </dsp:txXfrm>
    </dsp:sp>
    <dsp:sp modelId="{0A79F7F1-7F94-4580-99A7-9DA50D49E8E4}">
      <dsp:nvSpPr>
        <dsp:cNvPr id="0" name=""/>
        <dsp:cNvSpPr/>
      </dsp:nvSpPr>
      <dsp:spPr>
        <a:xfrm>
          <a:off x="2711675" y="2424247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5283"/>
              <a:lumOff val="17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6EBD1-6450-43E0-A668-6BD3311295F4}">
      <dsp:nvSpPr>
        <dsp:cNvPr id="0" name=""/>
        <dsp:cNvSpPr/>
      </dsp:nvSpPr>
      <dsp:spPr>
        <a:xfrm>
          <a:off x="2892110" y="2298228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Septage</a:t>
          </a:r>
          <a:r>
            <a:rPr lang="en-US" sz="1200" b="1" kern="1200" dirty="0" smtClean="0"/>
            <a:t> treatment</a:t>
          </a:r>
          <a:endParaRPr lang="en-US" sz="1200" b="1" kern="1200" dirty="0"/>
        </a:p>
      </dsp:txBody>
      <dsp:txXfrm>
        <a:off x="2892110" y="2298228"/>
        <a:ext cx="2397214" cy="441395"/>
      </dsp:txXfrm>
    </dsp:sp>
    <dsp:sp modelId="{B3618D25-48B5-4103-8E91-18C7352E19A6}">
      <dsp:nvSpPr>
        <dsp:cNvPr id="0" name=""/>
        <dsp:cNvSpPr/>
      </dsp:nvSpPr>
      <dsp:spPr>
        <a:xfrm>
          <a:off x="2711675" y="2865642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557"/>
              <a:lumOff val="18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09BC-183A-4563-9898-F5C12AACB52E}">
      <dsp:nvSpPr>
        <dsp:cNvPr id="0" name=""/>
        <dsp:cNvSpPr/>
      </dsp:nvSpPr>
      <dsp:spPr>
        <a:xfrm>
          <a:off x="2892110" y="2739624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Decentralized wastewater treatment systems</a:t>
          </a:r>
          <a:endParaRPr lang="en-US" sz="1200" b="1" kern="1200" dirty="0"/>
        </a:p>
      </dsp:txBody>
      <dsp:txXfrm>
        <a:off x="2892110" y="2739624"/>
        <a:ext cx="2397214" cy="441395"/>
      </dsp:txXfrm>
    </dsp:sp>
    <dsp:sp modelId="{D605D335-579B-4E7F-B8ED-0EDFBE2E9B3D}">
      <dsp:nvSpPr>
        <dsp:cNvPr id="0" name=""/>
        <dsp:cNvSpPr/>
      </dsp:nvSpPr>
      <dsp:spPr>
        <a:xfrm>
          <a:off x="2711675" y="3307038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7830"/>
              <a:lumOff val="20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42AB9-67A5-4E8F-89CD-9ADE200FB36E}">
      <dsp:nvSpPr>
        <dsp:cNvPr id="0" name=""/>
        <dsp:cNvSpPr/>
      </dsp:nvSpPr>
      <dsp:spPr>
        <a:xfrm>
          <a:off x="2895610" y="3290247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Anaerobic sludge digestion from wastewater</a:t>
          </a:r>
        </a:p>
      </dsp:txBody>
      <dsp:txXfrm>
        <a:off x="2895610" y="3290247"/>
        <a:ext cx="2397214" cy="441395"/>
      </dsp:txXfrm>
    </dsp:sp>
    <dsp:sp modelId="{9AAA7F4D-9D88-42B6-B090-98C92CF03D72}">
      <dsp:nvSpPr>
        <dsp:cNvPr id="0" name=""/>
        <dsp:cNvSpPr/>
      </dsp:nvSpPr>
      <dsp:spPr>
        <a:xfrm>
          <a:off x="5418207" y="544769"/>
          <a:ext cx="2577649" cy="303252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B04D8-0D8A-430B-80E3-66C6E5EDC15E}">
      <dsp:nvSpPr>
        <dsp:cNvPr id="0" name=""/>
        <dsp:cNvSpPr/>
      </dsp:nvSpPr>
      <dsp:spPr>
        <a:xfrm>
          <a:off x="5418207" y="658659"/>
          <a:ext cx="189363" cy="189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23135-4C15-4F0B-A784-4C8C59858DA3}">
      <dsp:nvSpPr>
        <dsp:cNvPr id="0" name=""/>
        <dsp:cNvSpPr/>
      </dsp:nvSpPr>
      <dsp:spPr>
        <a:xfrm>
          <a:off x="5418207" y="0"/>
          <a:ext cx="2577649" cy="54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Solid Waste </a:t>
          </a:r>
          <a:endParaRPr lang="en-US" sz="1800" b="1" kern="1200" dirty="0"/>
        </a:p>
      </dsp:txBody>
      <dsp:txXfrm>
        <a:off x="5418207" y="0"/>
        <a:ext cx="2577649" cy="544769"/>
      </dsp:txXfrm>
    </dsp:sp>
    <dsp:sp modelId="{8DFBC0D8-86EF-42A9-AD5F-F4C7DAF594E8}">
      <dsp:nvSpPr>
        <dsp:cNvPr id="0" name=""/>
        <dsp:cNvSpPr/>
      </dsp:nvSpPr>
      <dsp:spPr>
        <a:xfrm>
          <a:off x="5418207" y="1100059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9104"/>
              <a:lumOff val="216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03B27-A60D-4F63-803A-BB59E74DCE7D}">
      <dsp:nvSpPr>
        <dsp:cNvPr id="0" name=""/>
        <dsp:cNvSpPr/>
      </dsp:nvSpPr>
      <dsp:spPr>
        <a:xfrm>
          <a:off x="5598642" y="974041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Incentives for waste segregation at source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598642" y="974041"/>
        <a:ext cx="2397214" cy="441395"/>
      </dsp:txXfrm>
    </dsp:sp>
    <dsp:sp modelId="{7B19D11E-CD92-4302-8F6F-7AAC516FE88A}">
      <dsp:nvSpPr>
        <dsp:cNvPr id="0" name=""/>
        <dsp:cNvSpPr/>
      </dsp:nvSpPr>
      <dsp:spPr>
        <a:xfrm>
          <a:off x="5418207" y="1541455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0377"/>
              <a:lumOff val="23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AAC9E-8832-4E22-AB57-EA5595DDBACC}">
      <dsp:nvSpPr>
        <dsp:cNvPr id="0" name=""/>
        <dsp:cNvSpPr/>
      </dsp:nvSpPr>
      <dsp:spPr>
        <a:xfrm>
          <a:off x="5598642" y="1415436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Recycling &amp; waste minimization</a:t>
          </a:r>
        </a:p>
      </dsp:txBody>
      <dsp:txXfrm>
        <a:off x="5598642" y="1415436"/>
        <a:ext cx="2397214" cy="441395"/>
      </dsp:txXfrm>
    </dsp:sp>
    <dsp:sp modelId="{044E8108-AC08-4CFB-B3FF-E272AADDDC03}">
      <dsp:nvSpPr>
        <dsp:cNvPr id="0" name=""/>
        <dsp:cNvSpPr/>
      </dsp:nvSpPr>
      <dsp:spPr>
        <a:xfrm>
          <a:off x="5418207" y="1982851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1651"/>
              <a:lumOff val="24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6BCB9-04AA-4817-BA68-F0E81A050BF9}">
      <dsp:nvSpPr>
        <dsp:cNvPr id="0" name=""/>
        <dsp:cNvSpPr/>
      </dsp:nvSpPr>
      <dsp:spPr>
        <a:xfrm>
          <a:off x="5598642" y="1856832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Planning for waste transfer stations</a:t>
          </a:r>
        </a:p>
      </dsp:txBody>
      <dsp:txXfrm>
        <a:off x="5598642" y="1856832"/>
        <a:ext cx="2397214" cy="441395"/>
      </dsp:txXfrm>
    </dsp:sp>
    <dsp:sp modelId="{767B6868-D3DD-4D95-A7B9-4E6A27F1AA27}">
      <dsp:nvSpPr>
        <dsp:cNvPr id="0" name=""/>
        <dsp:cNvSpPr/>
      </dsp:nvSpPr>
      <dsp:spPr>
        <a:xfrm>
          <a:off x="5418207" y="2424247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925"/>
              <a:lumOff val="259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BA252-A1C8-42E0-B56B-7980D6F6EAB2}">
      <dsp:nvSpPr>
        <dsp:cNvPr id="0" name=""/>
        <dsp:cNvSpPr/>
      </dsp:nvSpPr>
      <dsp:spPr>
        <a:xfrm>
          <a:off x="5598642" y="2298228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Waste incineration with energy recovery</a:t>
          </a:r>
        </a:p>
      </dsp:txBody>
      <dsp:txXfrm>
        <a:off x="5598642" y="2298228"/>
        <a:ext cx="2397214" cy="441395"/>
      </dsp:txXfrm>
    </dsp:sp>
    <dsp:sp modelId="{D9803628-17E6-47AC-AE7B-564F8238C808}">
      <dsp:nvSpPr>
        <dsp:cNvPr id="0" name=""/>
        <dsp:cNvSpPr/>
      </dsp:nvSpPr>
      <dsp:spPr>
        <a:xfrm>
          <a:off x="5418207" y="2865642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4198"/>
              <a:lumOff val="27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59175-B5A3-43F7-9B99-CC2ABF9F627F}">
      <dsp:nvSpPr>
        <dsp:cNvPr id="0" name=""/>
        <dsp:cNvSpPr/>
      </dsp:nvSpPr>
      <dsp:spPr>
        <a:xfrm>
          <a:off x="5598642" y="2739624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Bio-</a:t>
          </a:r>
          <a:r>
            <a:rPr lang="en-IN" sz="1200" b="1" kern="1200" dirty="0" err="1" smtClean="0">
              <a:solidFill>
                <a:schemeClr val="tx1"/>
              </a:solidFill>
            </a:rPr>
            <a:t>methanation</a:t>
          </a:r>
          <a:endParaRPr lang="en-IN" sz="1200" b="1" kern="1200" dirty="0" smtClean="0">
            <a:solidFill>
              <a:schemeClr val="tx1"/>
            </a:solidFill>
          </a:endParaRPr>
        </a:p>
      </dsp:txBody>
      <dsp:txXfrm>
        <a:off x="5598642" y="2739624"/>
        <a:ext cx="2397214" cy="441395"/>
      </dsp:txXfrm>
    </dsp:sp>
    <dsp:sp modelId="{1ED18C2A-2BC4-4E9F-BCC6-4EA164E2164F}">
      <dsp:nvSpPr>
        <dsp:cNvPr id="0" name=""/>
        <dsp:cNvSpPr/>
      </dsp:nvSpPr>
      <dsp:spPr>
        <a:xfrm>
          <a:off x="5418207" y="3307038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5472"/>
              <a:lumOff val="288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5B9ED-3CFC-4989-945C-CC4F98F35663}">
      <dsp:nvSpPr>
        <dsp:cNvPr id="0" name=""/>
        <dsp:cNvSpPr/>
      </dsp:nvSpPr>
      <dsp:spPr>
        <a:xfrm>
          <a:off x="5598642" y="3181020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Composting of organic waste</a:t>
          </a:r>
        </a:p>
      </dsp:txBody>
      <dsp:txXfrm>
        <a:off x="5598642" y="3181020"/>
        <a:ext cx="2397214" cy="441395"/>
      </dsp:txXfrm>
    </dsp:sp>
    <dsp:sp modelId="{BD469DE0-BA0F-4FA2-9D99-149703A210D4}">
      <dsp:nvSpPr>
        <dsp:cNvPr id="0" name=""/>
        <dsp:cNvSpPr/>
      </dsp:nvSpPr>
      <dsp:spPr>
        <a:xfrm>
          <a:off x="5418207" y="3748434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6745"/>
              <a:lumOff val="30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6CF36-EE9E-47EC-83CD-E3633DCAF322}">
      <dsp:nvSpPr>
        <dsp:cNvPr id="0" name=""/>
        <dsp:cNvSpPr/>
      </dsp:nvSpPr>
      <dsp:spPr>
        <a:xfrm>
          <a:off x="5598642" y="3622415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Landfill CH</a:t>
          </a:r>
          <a:r>
            <a:rPr lang="en-IN" sz="1200" b="1" kern="1200" baseline="-25000" dirty="0" smtClean="0">
              <a:solidFill>
                <a:schemeClr val="tx1"/>
              </a:solidFill>
            </a:rPr>
            <a:t>4</a:t>
          </a:r>
          <a:r>
            <a:rPr lang="en-IN" sz="1200" b="1" kern="1200" dirty="0" smtClean="0">
              <a:solidFill>
                <a:schemeClr val="tx1"/>
              </a:solidFill>
            </a:rPr>
            <a:t> recovery</a:t>
          </a:r>
        </a:p>
      </dsp:txBody>
      <dsp:txXfrm>
        <a:off x="5598642" y="3622415"/>
        <a:ext cx="2397214" cy="441395"/>
      </dsp:txXfrm>
    </dsp:sp>
    <dsp:sp modelId="{2C99CAE4-800E-4479-AF8E-ECCC21B08F63}">
      <dsp:nvSpPr>
        <dsp:cNvPr id="0" name=""/>
        <dsp:cNvSpPr/>
      </dsp:nvSpPr>
      <dsp:spPr>
        <a:xfrm>
          <a:off x="5418207" y="4189830"/>
          <a:ext cx="189358" cy="189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4FB47-7CDA-40CD-B9FF-31098686F2B3}">
      <dsp:nvSpPr>
        <dsp:cNvPr id="0" name=""/>
        <dsp:cNvSpPr/>
      </dsp:nvSpPr>
      <dsp:spPr>
        <a:xfrm>
          <a:off x="5598642" y="4063811"/>
          <a:ext cx="2397214" cy="44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Public awareness</a:t>
          </a:r>
        </a:p>
      </dsp:txBody>
      <dsp:txXfrm>
        <a:off x="5598642" y="4063811"/>
        <a:ext cx="2397214" cy="4413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4D6D1-3C1A-40B4-ACDB-7D91E2259240}">
      <dsp:nvSpPr>
        <dsp:cNvPr id="0" name=""/>
        <dsp:cNvSpPr/>
      </dsp:nvSpPr>
      <dsp:spPr>
        <a:xfrm>
          <a:off x="0" y="137847"/>
          <a:ext cx="4648200" cy="624151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Solar Water Heating Systems (SWHS)</a:t>
          </a:r>
          <a:endParaRPr lang="en-US" sz="1800" kern="1200" dirty="0"/>
        </a:p>
      </dsp:txBody>
      <dsp:txXfrm>
        <a:off x="30469" y="168316"/>
        <a:ext cx="4587262" cy="563213"/>
      </dsp:txXfrm>
    </dsp:sp>
    <dsp:sp modelId="{62969440-5E8F-43D4-8B4A-FBBB491CE948}">
      <dsp:nvSpPr>
        <dsp:cNvPr id="0" name=""/>
        <dsp:cNvSpPr/>
      </dsp:nvSpPr>
      <dsp:spPr>
        <a:xfrm>
          <a:off x="0" y="929586"/>
          <a:ext cx="4648200" cy="233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u="sng" kern="1200" dirty="0" smtClean="0"/>
            <a:t>For 100 liters per day capacity SWHS</a:t>
          </a:r>
          <a:endParaRPr lang="en-US" sz="1600" b="1" u="sng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Energy saving: 1250-1500 kWh/year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Cost </a:t>
          </a:r>
          <a:r>
            <a:rPr lang="en-US" sz="1500" kern="1200" dirty="0" smtClean="0">
              <a:latin typeface="Courier New"/>
              <a:cs typeface="Courier New"/>
            </a:rPr>
            <a:t>~</a:t>
          </a:r>
          <a:r>
            <a:rPr lang="en-US" sz="1500" kern="1200" dirty="0" smtClean="0"/>
            <a:t>INR 15,000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Rooftop area required :1.5 sq. </a:t>
          </a:r>
          <a:r>
            <a:rPr lang="en-US" sz="1500" kern="1200" dirty="0" err="1" smtClean="0"/>
            <a:t>metres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 smtClean="0"/>
        </a:p>
      </dsp:txBody>
      <dsp:txXfrm>
        <a:off x="0" y="929586"/>
        <a:ext cx="4648200" cy="2332890"/>
      </dsp:txXfrm>
    </dsp:sp>
    <dsp:sp modelId="{F957A320-C082-4A9A-9E2C-7EE19AB3F16F}">
      <dsp:nvSpPr>
        <dsp:cNvPr id="0" name=""/>
        <dsp:cNvSpPr/>
      </dsp:nvSpPr>
      <dsp:spPr>
        <a:xfrm>
          <a:off x="0" y="2910791"/>
          <a:ext cx="4648200" cy="6552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Solar Photo-voltaic (SPV) Systems </a:t>
          </a:r>
          <a:endParaRPr lang="en-US" sz="1800" kern="1200" dirty="0"/>
        </a:p>
      </dsp:txBody>
      <dsp:txXfrm>
        <a:off x="31987" y="2942778"/>
        <a:ext cx="4584226" cy="591273"/>
      </dsp:txXfrm>
    </dsp:sp>
    <dsp:sp modelId="{93751FF4-1135-43BE-A5B1-987546166358}">
      <dsp:nvSpPr>
        <dsp:cNvPr id="0" name=""/>
        <dsp:cNvSpPr/>
      </dsp:nvSpPr>
      <dsp:spPr>
        <a:xfrm>
          <a:off x="0" y="3750137"/>
          <a:ext cx="4648200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8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u="sng" kern="1200" dirty="0" smtClean="0"/>
            <a:t>For 1 kilowatt SPV system</a:t>
          </a:r>
          <a:endParaRPr lang="en-US" sz="1600" b="1" u="sng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Energy generation: 1400-1600 kWh/year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Cost of system</a:t>
          </a:r>
          <a:r>
            <a:rPr lang="en-US" sz="1500" kern="1200" dirty="0" smtClean="0">
              <a:latin typeface="Courier New"/>
              <a:cs typeface="Courier New"/>
            </a:rPr>
            <a:t>~</a:t>
          </a:r>
          <a:r>
            <a:rPr lang="en-US" sz="1500" kern="1200" dirty="0" smtClean="0"/>
            <a:t> INR 80,000- 100,000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Rooftop area required :10-12 sq. </a:t>
          </a:r>
          <a:r>
            <a:rPr lang="en-US" sz="1500" kern="1200" dirty="0" err="1" smtClean="0"/>
            <a:t>metres</a:t>
          </a:r>
          <a:endParaRPr lang="en-US" sz="1500" kern="1200" dirty="0" smtClean="0"/>
        </a:p>
      </dsp:txBody>
      <dsp:txXfrm>
        <a:off x="0" y="3750137"/>
        <a:ext cx="4648200" cy="10650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29C7E-B6D3-421D-8FDF-1A171469DD3D}">
      <dsp:nvSpPr>
        <dsp:cNvPr id="0" name=""/>
        <dsp:cNvSpPr/>
      </dsp:nvSpPr>
      <dsp:spPr>
        <a:xfrm>
          <a:off x="457195" y="1371597"/>
          <a:ext cx="3200409" cy="2819409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F0A3A-4CAC-474B-B393-21A332545B68}">
      <dsp:nvSpPr>
        <dsp:cNvPr id="0" name=""/>
        <dsp:cNvSpPr/>
      </dsp:nvSpPr>
      <dsp:spPr>
        <a:xfrm>
          <a:off x="2057399" y="1969044"/>
          <a:ext cx="411" cy="13075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536DA0-4A34-44F7-92C7-8590B8887246}">
      <dsp:nvSpPr>
        <dsp:cNvPr id="0" name=""/>
        <dsp:cNvSpPr/>
      </dsp:nvSpPr>
      <dsp:spPr>
        <a:xfrm>
          <a:off x="617220" y="1620027"/>
          <a:ext cx="1337310" cy="14081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Every 100,000 Households with 100 LPD SWHS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Every 100,000 LPD SWHS in hospitals &amp; hotels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>
        <a:off x="617220" y="1620027"/>
        <a:ext cx="1337310" cy="1408144"/>
      </dsp:txXfrm>
    </dsp:sp>
    <dsp:sp modelId="{D0AC5AE1-1937-468C-8B21-6A229A4497F4}">
      <dsp:nvSpPr>
        <dsp:cNvPr id="0" name=""/>
        <dsp:cNvSpPr/>
      </dsp:nvSpPr>
      <dsp:spPr>
        <a:xfrm>
          <a:off x="2160269" y="1600193"/>
          <a:ext cx="1337310" cy="28194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solidFill>
                <a:srgbClr val="C00000"/>
              </a:solidFill>
            </a:rPr>
            <a:t>125 million kWh/year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solidFill>
                <a:srgbClr val="00B050"/>
              </a:solidFill>
            </a:rPr>
            <a:t>102,848 </a:t>
          </a:r>
          <a:r>
            <a:rPr lang="en-US" sz="1400" b="1" u="none" kern="1200" dirty="0" err="1" smtClean="0">
              <a:solidFill>
                <a:srgbClr val="00B050"/>
              </a:solidFill>
            </a:rPr>
            <a:t>tonnes</a:t>
          </a:r>
          <a:r>
            <a:rPr lang="en-US" sz="1400" b="1" u="none" kern="1200" dirty="0" smtClean="0">
              <a:solidFill>
                <a:srgbClr val="00B050"/>
              </a:solidFill>
            </a:rPr>
            <a:t> of CO</a:t>
          </a:r>
          <a:r>
            <a:rPr lang="en-US" sz="1400" b="1" u="none" kern="1200" baseline="-25000" dirty="0" smtClean="0">
              <a:solidFill>
                <a:srgbClr val="00B050"/>
              </a:solidFill>
            </a:rPr>
            <a:t>2</a:t>
          </a:r>
          <a:r>
            <a:rPr lang="en-US" sz="1400" b="1" u="none" kern="1200" dirty="0" smtClean="0">
              <a:solidFill>
                <a:srgbClr val="00B050"/>
              </a:solidFill>
            </a:rPr>
            <a:t>e/</a:t>
          </a:r>
          <a:r>
            <a:rPr lang="en-US" sz="1400" b="1" u="none" kern="1200" dirty="0" err="1" smtClean="0">
              <a:solidFill>
                <a:srgbClr val="00B050"/>
              </a:solidFill>
            </a:rPr>
            <a:t>yr</a:t>
          </a:r>
          <a:endParaRPr lang="en-US" sz="1400" b="1" u="none" kern="1200" dirty="0" smtClean="0">
            <a:solidFill>
              <a:srgbClr val="00B05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u="none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1.3 million kWh/year</a:t>
          </a:r>
          <a:endParaRPr lang="en-US" sz="1400" kern="1200" dirty="0" smtClean="0">
            <a:solidFill>
              <a:srgbClr val="C0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solidFill>
                <a:srgbClr val="00B050"/>
              </a:solidFill>
            </a:rPr>
            <a:t>1000 </a:t>
          </a:r>
          <a:r>
            <a:rPr lang="en-US" sz="1400" b="1" u="none" kern="1200" dirty="0" err="1" smtClean="0">
              <a:solidFill>
                <a:srgbClr val="00B050"/>
              </a:solidFill>
            </a:rPr>
            <a:t>tonnes</a:t>
          </a:r>
          <a:r>
            <a:rPr lang="en-US" sz="1400" b="1" u="none" kern="1200" dirty="0" smtClean="0">
              <a:solidFill>
                <a:srgbClr val="00B050"/>
              </a:solidFill>
            </a:rPr>
            <a:t> of CO</a:t>
          </a:r>
          <a:r>
            <a:rPr lang="en-US" sz="1400" b="1" u="none" kern="1200" baseline="-25000" dirty="0" smtClean="0">
              <a:solidFill>
                <a:srgbClr val="00B050"/>
              </a:solidFill>
            </a:rPr>
            <a:t>2</a:t>
          </a:r>
          <a:r>
            <a:rPr lang="en-US" sz="1400" b="1" u="none" kern="1200" dirty="0" smtClean="0">
              <a:solidFill>
                <a:srgbClr val="00B050"/>
              </a:solidFill>
            </a:rPr>
            <a:t>e/</a:t>
          </a:r>
          <a:r>
            <a:rPr lang="en-US" sz="1400" b="1" u="none" kern="1200" dirty="0" err="1" smtClean="0">
              <a:solidFill>
                <a:srgbClr val="00B050"/>
              </a:solidFill>
            </a:rPr>
            <a:t>yr</a:t>
          </a:r>
          <a:endParaRPr lang="en-US" sz="1400" b="1" u="none" kern="1200" dirty="0" smtClean="0">
            <a:solidFill>
              <a:srgbClr val="00B050"/>
            </a:solidFill>
          </a:endParaRPr>
        </a:p>
      </dsp:txBody>
      <dsp:txXfrm>
        <a:off x="2160269" y="1600193"/>
        <a:ext cx="1337310" cy="2819401"/>
      </dsp:txXfrm>
    </dsp:sp>
    <dsp:sp modelId="{27FF8608-BA0B-4A58-91E1-167C78B0B7EA}">
      <dsp:nvSpPr>
        <dsp:cNvPr id="0" name=""/>
        <dsp:cNvSpPr/>
      </dsp:nvSpPr>
      <dsp:spPr>
        <a:xfrm rot="16200000">
          <a:off x="-648060" y="1714888"/>
          <a:ext cx="1810471" cy="5143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-570324" y="1921649"/>
        <a:ext cx="1654999" cy="256300"/>
      </dsp:txXfrm>
    </dsp:sp>
    <dsp:sp modelId="{FFEFD7E4-6D80-4381-9CA3-4E40BD2E77BB}">
      <dsp:nvSpPr>
        <dsp:cNvPr id="0" name=""/>
        <dsp:cNvSpPr/>
      </dsp:nvSpPr>
      <dsp:spPr>
        <a:xfrm rot="5400000">
          <a:off x="2952389" y="2418961"/>
          <a:ext cx="1810471" cy="5143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</dsp:txBody>
      <dsp:txXfrm>
        <a:off x="3030125" y="2470250"/>
        <a:ext cx="1654999" cy="256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29C7E-B6D3-421D-8FDF-1A171469DD3D}">
      <dsp:nvSpPr>
        <dsp:cNvPr id="0" name=""/>
        <dsp:cNvSpPr/>
      </dsp:nvSpPr>
      <dsp:spPr>
        <a:xfrm>
          <a:off x="476249" y="440265"/>
          <a:ext cx="2857500" cy="1862669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F0A3A-4CAC-474B-B393-21A332545B68}">
      <dsp:nvSpPr>
        <dsp:cNvPr id="0" name=""/>
        <dsp:cNvSpPr/>
      </dsp:nvSpPr>
      <dsp:spPr>
        <a:xfrm>
          <a:off x="1904999" y="766246"/>
          <a:ext cx="381" cy="12107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536DA0-4A34-44F7-92C7-8590B8887246}">
      <dsp:nvSpPr>
        <dsp:cNvPr id="0" name=""/>
        <dsp:cNvSpPr/>
      </dsp:nvSpPr>
      <dsp:spPr>
        <a:xfrm>
          <a:off x="571499" y="575763"/>
          <a:ext cx="1238250" cy="13038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Every 100,000 kW of SPV systems in buildings </a:t>
          </a:r>
          <a:endParaRPr lang="en-US" sz="1400" b="1" kern="1200" dirty="0"/>
        </a:p>
      </dsp:txBody>
      <dsp:txXfrm>
        <a:off x="571499" y="575763"/>
        <a:ext cx="1238250" cy="1303837"/>
      </dsp:txXfrm>
    </dsp:sp>
    <dsp:sp modelId="{D0AC5AE1-1937-468C-8B21-6A229A4497F4}">
      <dsp:nvSpPr>
        <dsp:cNvPr id="0" name=""/>
        <dsp:cNvSpPr/>
      </dsp:nvSpPr>
      <dsp:spPr>
        <a:xfrm>
          <a:off x="2000249" y="719681"/>
          <a:ext cx="1238250" cy="13038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150 million kWh/year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solidFill>
                <a:srgbClr val="00B050"/>
              </a:solidFill>
            </a:rPr>
            <a:t>123,00 </a:t>
          </a:r>
          <a:r>
            <a:rPr lang="en-US" sz="1400" b="1" u="none" kern="1200" dirty="0" err="1" smtClean="0">
              <a:solidFill>
                <a:srgbClr val="00B050"/>
              </a:solidFill>
            </a:rPr>
            <a:t>tonnes</a:t>
          </a:r>
          <a:r>
            <a:rPr lang="en-US" sz="1400" b="1" u="none" kern="1200" dirty="0" smtClean="0">
              <a:solidFill>
                <a:srgbClr val="00B050"/>
              </a:solidFill>
            </a:rPr>
            <a:t> of CO</a:t>
          </a:r>
          <a:r>
            <a:rPr lang="en-US" sz="1400" b="1" u="none" kern="1200" baseline="-25000" dirty="0" smtClean="0">
              <a:solidFill>
                <a:srgbClr val="00B050"/>
              </a:solidFill>
            </a:rPr>
            <a:t>2</a:t>
          </a:r>
          <a:r>
            <a:rPr lang="en-US" sz="1400" b="1" u="none" kern="1200" dirty="0" smtClean="0">
              <a:solidFill>
                <a:srgbClr val="00B050"/>
              </a:solidFill>
            </a:rPr>
            <a:t>e/</a:t>
          </a:r>
          <a:r>
            <a:rPr lang="en-US" sz="1400" b="1" u="none" kern="1200" dirty="0" err="1" smtClean="0">
              <a:solidFill>
                <a:srgbClr val="00B050"/>
              </a:solidFill>
            </a:rPr>
            <a:t>yr</a:t>
          </a:r>
          <a:endParaRPr lang="en-US" sz="1400" b="1" u="none" kern="1200" dirty="0" smtClean="0">
            <a:solidFill>
              <a:srgbClr val="00B05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000249" y="719681"/>
        <a:ext cx="1238250" cy="1303837"/>
      </dsp:txXfrm>
    </dsp:sp>
    <dsp:sp modelId="{27FF8608-BA0B-4A58-91E1-167C78B0B7EA}">
      <dsp:nvSpPr>
        <dsp:cNvPr id="0" name=""/>
        <dsp:cNvSpPr/>
      </dsp:nvSpPr>
      <dsp:spPr>
        <a:xfrm rot="16200000">
          <a:off x="-600056" y="807515"/>
          <a:ext cx="1676362" cy="4762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-528078" y="998960"/>
        <a:ext cx="1532406" cy="237316"/>
      </dsp:txXfrm>
    </dsp:sp>
    <dsp:sp modelId="{FFEFD7E4-6D80-4381-9CA3-4E40BD2E77BB}">
      <dsp:nvSpPr>
        <dsp:cNvPr id="0" name=""/>
        <dsp:cNvSpPr/>
      </dsp:nvSpPr>
      <dsp:spPr>
        <a:xfrm rot="5400000">
          <a:off x="2733693" y="1459434"/>
          <a:ext cx="1676362" cy="47625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2805671" y="1506923"/>
        <a:ext cx="1532406" cy="2373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D99C3-5D0F-4972-AB14-14619368065A}">
      <dsp:nvSpPr>
        <dsp:cNvPr id="0" name=""/>
        <dsp:cNvSpPr/>
      </dsp:nvSpPr>
      <dsp:spPr>
        <a:xfrm>
          <a:off x="2" y="0"/>
          <a:ext cx="8381995" cy="2362199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705A8-95CA-459E-9045-1F10E6243A94}">
      <dsp:nvSpPr>
        <dsp:cNvPr id="0" name=""/>
        <dsp:cNvSpPr/>
      </dsp:nvSpPr>
      <dsp:spPr>
        <a:xfrm>
          <a:off x="177942" y="388718"/>
          <a:ext cx="2403718" cy="158476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ICLEI ACCCRN Process: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Vulnerability Assessment and identification of resilience actions </a:t>
          </a:r>
        </a:p>
      </dsp:txBody>
      <dsp:txXfrm>
        <a:off x="255304" y="466080"/>
        <a:ext cx="2248994" cy="1430038"/>
      </dsp:txXfrm>
    </dsp:sp>
    <dsp:sp modelId="{5DD9FCF9-EFC9-4E01-A7F4-EC857945BDF7}">
      <dsp:nvSpPr>
        <dsp:cNvPr id="0" name=""/>
        <dsp:cNvSpPr/>
      </dsp:nvSpPr>
      <dsp:spPr>
        <a:xfrm>
          <a:off x="2739824" y="388718"/>
          <a:ext cx="2403718" cy="158476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Project Preparation: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Pre-feasibility studies preparation of detailed project reports </a:t>
          </a:r>
        </a:p>
      </dsp:txBody>
      <dsp:txXfrm>
        <a:off x="2817186" y="466080"/>
        <a:ext cx="2248994" cy="1430038"/>
      </dsp:txXfrm>
    </dsp:sp>
    <dsp:sp modelId="{22976AE5-2102-472A-BABA-92DED9E4BD6D}">
      <dsp:nvSpPr>
        <dsp:cNvPr id="0" name=""/>
        <dsp:cNvSpPr/>
      </dsp:nvSpPr>
      <dsp:spPr>
        <a:xfrm>
          <a:off x="5234826" y="418619"/>
          <a:ext cx="2622769" cy="1524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Financing: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Linkages to national schemes and other potential donors &amp; defining appropriate mechanisms</a:t>
          </a:r>
        </a:p>
      </dsp:txBody>
      <dsp:txXfrm>
        <a:off x="5309268" y="493061"/>
        <a:ext cx="2473885" cy="137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5F562B-561C-4ECE-A029-F841C9E2BE0B}" type="datetimeFigureOut">
              <a:rPr lang="en-IN"/>
              <a:pPr>
                <a:defRPr/>
              </a:pPr>
              <a:t>22-09-2015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A9C39C-ADE2-49D9-B5C2-A53C5E332D7D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041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0FD5F-741D-4C9D-9719-5A56FC7E983E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45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0FD5F-741D-4C9D-9719-5A56FC7E983E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45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0FD5F-741D-4C9D-9719-5A56FC7E983E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45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Hospitals have hot water requirement of 30-190 </a:t>
            </a:r>
            <a:r>
              <a:rPr lang="en-US" sz="1050" dirty="0" err="1" smtClean="0"/>
              <a:t>lpd</a:t>
            </a:r>
            <a:r>
              <a:rPr lang="en-US" sz="1050" dirty="0" smtClean="0"/>
              <a:t> per bed based</a:t>
            </a:r>
            <a:r>
              <a:rPr lang="en-US" sz="1050" baseline="0" dirty="0" smtClean="0"/>
              <a:t> on the type of hospital. Based on the class of hotels, benchmark hot water requirement varies from 30-150 </a:t>
            </a:r>
            <a:r>
              <a:rPr lang="en-US" sz="1050" baseline="0" dirty="0" err="1" smtClean="0"/>
              <a:t>lpd</a:t>
            </a:r>
            <a:r>
              <a:rPr lang="en-US" sz="1050" baseline="0" dirty="0" smtClean="0"/>
              <a:t> per room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9C39C-ADE2-49D9-B5C2-A53C5E332D7D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726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2"/>
                </a:solidFill>
              </a:rPr>
              <a:t>The key purpose of the Action Program is </a:t>
            </a:r>
            <a:r>
              <a:rPr lang="en-US" sz="1200" u="sng" baseline="0" dirty="0" smtClean="0">
                <a:solidFill>
                  <a:schemeClr val="tx2"/>
                </a:solidFill>
              </a:rPr>
              <a:t>mobilization of actors </a:t>
            </a:r>
            <a:r>
              <a:rPr lang="en-US" sz="1200" u="none" baseline="0" dirty="0" smtClean="0">
                <a:solidFill>
                  <a:schemeClr val="tx2"/>
                </a:solidFill>
              </a:rPr>
              <a:t>+</a:t>
            </a:r>
            <a:r>
              <a:rPr lang="en-US" sz="1200" baseline="0" dirty="0" smtClean="0">
                <a:solidFill>
                  <a:schemeClr val="tx2"/>
                </a:solidFill>
              </a:rPr>
              <a:t> </a:t>
            </a:r>
            <a:r>
              <a:rPr lang="en-US" sz="1200" u="sng" baseline="0" dirty="0" err="1" smtClean="0">
                <a:solidFill>
                  <a:schemeClr val="tx2"/>
                </a:solidFill>
              </a:rPr>
              <a:t>visiblization</a:t>
            </a:r>
            <a:r>
              <a:rPr lang="en-US" sz="1200" u="sng" baseline="0" dirty="0" smtClean="0">
                <a:solidFill>
                  <a:schemeClr val="tx2"/>
                </a:solidFill>
              </a:rPr>
              <a:t> of actions and potential</a:t>
            </a:r>
            <a:r>
              <a:rPr lang="en-US" sz="1200" baseline="0" dirty="0" smtClean="0">
                <a:solidFill>
                  <a:schemeClr val="tx2"/>
                </a:solidFill>
              </a:rPr>
              <a:t>, </a:t>
            </a:r>
            <a:r>
              <a:rPr lang="en-US" sz="1200" u="sng" baseline="0" dirty="0" smtClean="0">
                <a:solidFill>
                  <a:schemeClr val="tx2"/>
                </a:solidFill>
              </a:rPr>
              <a:t>acceleration of finance and ambition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2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The </a:t>
            </a:r>
            <a:r>
              <a:rPr lang="en-US" sz="1200" b="1" dirty="0" smtClean="0">
                <a:solidFill>
                  <a:schemeClr val="tx2"/>
                </a:solidFill>
              </a:rPr>
              <a:t>Transformative Actions Program (TAP) </a:t>
            </a:r>
            <a:r>
              <a:rPr lang="en-US" sz="1200" dirty="0" smtClean="0">
                <a:solidFill>
                  <a:schemeClr val="tx2"/>
                </a:solidFill>
              </a:rPr>
              <a:t>aims to accelerate </a:t>
            </a:r>
            <a:r>
              <a:rPr lang="en-US" sz="1200" b="1" dirty="0" smtClean="0">
                <a:solidFill>
                  <a:schemeClr val="tx2"/>
                </a:solidFill>
              </a:rPr>
              <a:t>implementation</a:t>
            </a:r>
            <a:r>
              <a:rPr lang="en-US" sz="1200" dirty="0" smtClean="0">
                <a:solidFill>
                  <a:schemeClr val="tx2"/>
                </a:solidFill>
              </a:rPr>
              <a:t> of climate actions of local and subnational governments </a:t>
            </a:r>
            <a:r>
              <a:rPr lang="en-US" sz="1200" b="1" dirty="0" smtClean="0">
                <a:solidFill>
                  <a:schemeClr val="tx2"/>
                </a:solidFill>
              </a:rPr>
              <a:t>by scaling-up</a:t>
            </a:r>
            <a:r>
              <a:rPr lang="en-US" sz="1200" dirty="0" smtClean="0">
                <a:solidFill>
                  <a:schemeClr val="tx2"/>
                </a:solidFill>
              </a:rPr>
              <a:t> their direct investments and their increased engagement in national and global mechanisms focusing on capacity building, technology transfer and finance.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4F50-0B1B-4F0F-BAAA-76974FC841F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50" dirty="0" smtClean="0"/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b="1" dirty="0" smtClean="0"/>
              <a:t>TAP project pipeline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en-US" sz="1050" dirty="0" smtClean="0"/>
              <a:t>A collection of up to 100 “TAP projects” that are selected every year, and presented at the annual UNFCCC Conference of Parties (COP), starting at the COP21 in Paris-Le Bourget from 30 November to 11 December 2015. 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en-US" sz="1050" dirty="0" smtClean="0"/>
              <a:t>Cities and regions are invited to submit their Transformative Actions Program projects. These will be screened, with a limited number (maximum 100 projects) selected and given the official TAP approval, based on a number of criteria (proven feasibility, transformative potential, etc.) .</a:t>
            </a:r>
          </a:p>
          <a:p>
            <a:pPr marL="400050" lvl="1" indent="0">
              <a:buNone/>
            </a:pPr>
            <a:endParaRPr lang="en-US" sz="105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050" b="1" dirty="0" smtClean="0"/>
              <a:t>TAP Platform 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en-US" sz="1050" dirty="0" smtClean="0"/>
              <a:t>An online platform to centralize projects and offer visibility as basic facilitation to financing institutions.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en-US" sz="1050" dirty="0" smtClean="0"/>
              <a:t>A platform for cities and regions to present their transformative actions in a structured, unified format to potential funders. </a:t>
            </a:r>
          </a:p>
          <a:p>
            <a:pPr marL="228600" indent="-228600">
              <a:buFont typeface="+mj-lt"/>
              <a:buAutoNum type="arabicPeriod"/>
            </a:pPr>
            <a:endParaRPr lang="en-US" sz="1050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050" b="1" dirty="0" smtClean="0"/>
              <a:t>TAP Pavilion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en-US" sz="1050" dirty="0" smtClean="0"/>
              <a:t>The first Pavilion at the COP21 in Paris-Le Bourget will provide a physical space for exchange, with a selection of the first 100 proposed projects to national delegations, international donors and financing agencies, also from the private sector. </a:t>
            </a:r>
          </a:p>
          <a:p>
            <a:pPr marL="228600" lvl="0" indent="-228600">
              <a:buFont typeface="+mj-lt"/>
              <a:buAutoNum type="arabicPeriod"/>
            </a:pPr>
            <a:endParaRPr lang="en-US" sz="105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050" b="1" dirty="0" smtClean="0"/>
              <a:t>TAP Advocacy for Accelerated Climate Action</a:t>
            </a:r>
            <a:r>
              <a:rPr lang="en-US" sz="1050" dirty="0" smtClean="0"/>
              <a:t> </a:t>
            </a:r>
            <a:r>
              <a:rPr lang="en-US" sz="1050" b="1" dirty="0" smtClean="0"/>
              <a:t>(TAACA)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en-US" sz="1050" dirty="0" smtClean="0"/>
              <a:t>To help raise awareness of the potential of transformative, subnational climate action, in support of national climate action, through effective vertical integration. </a:t>
            </a:r>
          </a:p>
          <a:p>
            <a:pPr marL="571500" lvl="1" indent="-171450">
              <a:buFont typeface="Wingdings" panose="05000000000000000000" pitchFamily="2" charset="2"/>
              <a:buChar char="ü"/>
            </a:pPr>
            <a:r>
              <a:rPr lang="en-US" sz="1050" dirty="0" smtClean="0"/>
              <a:t>This includes showcasing success stories, their wide range of benefits and interrelation to sustainable development.</a:t>
            </a:r>
          </a:p>
          <a:p>
            <a:endParaRPr lang="en-US" sz="105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4F50-0B1B-4F0F-BAAA-76974FC841F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88D6D-8502-41AC-933D-3F54C6273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5D37-C6BE-456A-9384-5AC555D94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9624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6EB8-09EE-4742-A872-99C17C2CE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5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8762-465C-4C18-AC46-29078A2DC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F86D-ABF5-40F9-A4B5-BF6B1F76B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8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9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2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06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5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9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E194-E759-41B8-8FB5-21565824D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5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70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2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52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21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                      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7"/>
          </p:nvPr>
        </p:nvSpPr>
        <p:spPr>
          <a:xfrm>
            <a:off x="7833251" y="6244306"/>
            <a:ext cx="712359" cy="365125"/>
          </a:xfrm>
        </p:spPr>
        <p:txBody>
          <a:bodyPr/>
          <a:lstStyle>
            <a:lvl1pPr algn="ctr">
              <a:defRPr>
                <a:solidFill>
                  <a:srgbClr val="303434"/>
                </a:solidFill>
              </a:defRPr>
            </a:lvl1pPr>
          </a:lstStyle>
          <a:p>
            <a:fld id="{8982C9CC-1D9E-6042-AC1C-89704E4D9B7B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395468" y="340830"/>
            <a:ext cx="7288608" cy="25262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kumimoji="0" lang="da-DK" sz="1600" b="0" i="0" u="none" strike="noStrike" kern="1200" cap="all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lvl="0"/>
            <a:r>
              <a:rPr lang="en-GB" noProof="0" dirty="0" smtClean="0"/>
              <a:t>SLIDE THEME B – CATEGORY/ HEADING FOR PRESENTATION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593459"/>
            <a:ext cx="7288528" cy="4891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303434"/>
                </a:solidFill>
                <a:latin typeface="+mn-lt"/>
              </a:defRPr>
            </a:lvl1pPr>
          </a:lstStyle>
          <a:p>
            <a:r>
              <a:rPr lang="en-GB" noProof="0" dirty="0" smtClean="0"/>
              <a:t>Headline text slide</a:t>
            </a: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403025" y="1599350"/>
            <a:ext cx="8142585" cy="45158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solidFill>
                  <a:srgbClr val="303434"/>
                </a:solidFill>
              </a:defRPr>
            </a:lvl1pPr>
            <a:lvl2pPr marL="565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accent6"/>
                </a:solidFill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smtClean="0"/>
              <a:t>Insert text her lorem ipsum derat mer, er etta leo mater umnius. Bullet text lorem ipsum er, er etta leo mater um etter gulma nes.</a:t>
            </a:r>
            <a:br>
              <a:rPr lang="en-GB" noProof="0" smtClean="0"/>
            </a:br>
            <a:r>
              <a:rPr lang="en-GB" noProof="0" smtClean="0"/>
              <a:t>Text lorem ipsum derat mer, er etta leo mater umnius ipsum derat mer, er etta leo mater umnius.</a:t>
            </a:r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 smtClean="0"/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smtClean="0"/>
              <a:t>Text lorem m derat mer, er etta leo mater umnius. Bullet text lorem ipsum derat mer, er etta leo mater um etter gulma nes.</a:t>
            </a:r>
            <a:br>
              <a:rPr lang="en-GB" noProof="0" smtClean="0"/>
            </a:br>
            <a:r>
              <a:rPr lang="en-GB" noProof="0" smtClean="0"/>
              <a:t>Text lorem ipsum derat mer, er etta leo mater umnius ipsum derat mer, er etta leo mater umnius.</a:t>
            </a:r>
          </a:p>
          <a:p>
            <a:pPr marL="0" marR="0" lvl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6706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9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4043-A598-4D22-9523-A1C21D3403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2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C9D9-32AD-4C3D-9920-86307A4BC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9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0C4D-B100-4158-B1F6-EF961CE57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F197-83E8-4F45-A558-4B020591D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7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1EB5D-1746-4DF7-B516-A8DC3D406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3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FB09-FF90-4905-AB2D-5614FF5DD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6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69D2-7A04-49C3-A1C6-1BF62119E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001000" cy="838200"/>
          </a:xfrm>
          <a:prstGeom prst="rect">
            <a:avLst/>
          </a:prstGeom>
          <a:solidFill>
            <a:srgbClr val="FFFF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83D793-255E-4167-95B5-D4557286A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image00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43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8001000" cy="3048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53200"/>
            <a:ext cx="7924800" cy="304800"/>
          </a:xfrm>
          <a:prstGeom prst="rect">
            <a:avLst/>
          </a:prstGeom>
          <a:solidFill>
            <a:srgbClr val="0088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 smtClean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01000" y="-11113"/>
            <a:ext cx="1143000" cy="304801"/>
          </a:xfrm>
          <a:prstGeom prst="rect">
            <a:avLst/>
          </a:prstGeom>
          <a:solidFill>
            <a:srgbClr val="FFFF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924800" y="6553200"/>
            <a:ext cx="1219200" cy="304800"/>
          </a:xfrm>
          <a:prstGeom prst="rect">
            <a:avLst/>
          </a:prstGeom>
          <a:solidFill>
            <a:srgbClr val="00888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 smtClean="0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304800" y="381000"/>
            <a:ext cx="381000" cy="3810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marL="396875" indent="-3968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marL="396875" indent="-3968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marL="396875" indent="-3968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marL="396875" indent="-3968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marL="396875" indent="-396875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854075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1311275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768475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2225675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887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37F42D-B03A-4988-8BAD-664CD1071F9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C1473C-7F3D-43C6-B448-B9229690EE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8" b="24368"/>
          <a:stretch/>
        </p:blipFill>
        <p:spPr>
          <a:xfrm>
            <a:off x="457201" y="1"/>
            <a:ext cx="8225119" cy="1567061"/>
          </a:xfrm>
          <a:prstGeom prst="rect">
            <a:avLst/>
          </a:prstGeom>
        </p:spPr>
      </p:pic>
      <p:pic>
        <p:nvPicPr>
          <p:cNvPr id="9" name="Picture 2" descr="Tap-Potential.or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889"/>
            <a:ext cx="2624448" cy="769441"/>
          </a:xfrm>
          <a:prstGeom prst="rect">
            <a:avLst/>
          </a:prstGeom>
          <a:solidFill>
            <a:srgbClr val="EEECE1">
              <a:alpha val="76078"/>
            </a:srgbClr>
          </a:solidFill>
          <a:extLst/>
        </p:spPr>
      </p:pic>
    </p:spTree>
    <p:extLst>
      <p:ext uri="{BB962C8B-B14F-4D97-AF65-F5344CB8AC3E}">
        <p14:creationId xmlns:p14="http://schemas.microsoft.com/office/powerpoint/2010/main" val="8725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sia.iclei.org/" TargetMode="External"/><Relationship Id="rId2" Type="http://schemas.openxmlformats.org/officeDocument/2006/relationships/hyperlink" Target="http://www.iclei.org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7772400" cy="1500188"/>
          </a:xfrm>
        </p:spPr>
        <p:txBody>
          <a:bodyPr/>
          <a:lstStyle/>
          <a:p>
            <a:pPr algn="ctr">
              <a:defRPr/>
            </a:pPr>
            <a:endParaRPr lang="en-US" sz="40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and Potential for Climate Action in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Cities</a:t>
            </a:r>
            <a:endParaRPr lang="en-US" altLang="en-US" sz="32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2133600" cy="476250"/>
          </a:xfrm>
        </p:spPr>
        <p:txBody>
          <a:bodyPr/>
          <a:lstStyle/>
          <a:p>
            <a:pPr>
              <a:defRPr/>
            </a:pPr>
            <a:fld id="{6125913A-42C5-4702-B475-82153CC14A6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4419600"/>
            <a:ext cx="739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887"/>
              </a:buClr>
              <a:buFont typeface="Arial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pt-PT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22 September 2015</a:t>
            </a:r>
          </a:p>
          <a:p>
            <a:pPr algn="ctr" eaLnBrk="1" hangingPunct="1">
              <a:defRPr/>
            </a:pPr>
            <a:r>
              <a:rPr lang="pt-PT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Delhi </a:t>
            </a:r>
          </a:p>
          <a:p>
            <a:pPr algn="ctr" eaLnBrk="1" hangingPunct="1">
              <a:defRPr/>
            </a:pPr>
            <a:endParaRPr lang="pt-PT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PT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Emani Kumar, </a:t>
            </a:r>
          </a:p>
          <a:p>
            <a:pPr algn="ctr" eaLnBrk="1" hangingPunct="1">
              <a:defRPr/>
            </a:pPr>
            <a:r>
              <a:rPr lang="pt-PT" alt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ICLEI Deputy Secretary General and Regional Director-ICLEI South Asia Secreteriat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-6350" y="309563"/>
            <a:ext cx="8007350" cy="7683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Public and Non-Motorized Transport (NMT) Systems</a:t>
            </a:r>
            <a:endParaRPr lang="en-US" sz="2800" b="1" dirty="0">
              <a:solidFill>
                <a:srgbClr val="0088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3048000"/>
          </a:xfrm>
        </p:spPr>
        <p:txBody>
          <a:bodyPr/>
          <a:lstStyle/>
          <a:p>
            <a:r>
              <a:rPr lang="en-US" sz="1600" b="1" dirty="0" smtClean="0"/>
              <a:t>Shift to public transport- </a:t>
            </a:r>
            <a:r>
              <a:rPr lang="en-US" sz="1400" i="1" dirty="0" smtClean="0"/>
              <a:t>A </a:t>
            </a:r>
            <a:r>
              <a:rPr lang="en-US" sz="1400" i="1" dirty="0"/>
              <a:t>city bus can carry 30 times more </a:t>
            </a:r>
            <a:r>
              <a:rPr lang="en-US" sz="1400" i="1" dirty="0" smtClean="0"/>
              <a:t>passengers, use half the energy and produce half the GHG emission compared to a car</a:t>
            </a:r>
            <a:endParaRPr lang="en-US" sz="1400" i="1" baseline="30000" dirty="0" smtClean="0"/>
          </a:p>
          <a:p>
            <a:r>
              <a:rPr lang="en-US" sz="1600" dirty="0" smtClean="0"/>
              <a:t>Findings from assessments carried out in 28 cities for NMT</a:t>
            </a:r>
          </a:p>
          <a:p>
            <a:pPr lvl="1"/>
            <a:r>
              <a:rPr lang="en-US" sz="1300" dirty="0" smtClean="0"/>
              <a:t>Lack of specific policy and budgetary allocation for NMT</a:t>
            </a:r>
          </a:p>
          <a:p>
            <a:pPr lvl="1"/>
            <a:r>
              <a:rPr lang="en-US" sz="1300" dirty="0" smtClean="0"/>
              <a:t>Lack of trained transport planners/engineers in city governments</a:t>
            </a:r>
          </a:p>
          <a:p>
            <a:pPr lvl="1"/>
            <a:r>
              <a:rPr lang="en-US" sz="1300" dirty="0" smtClean="0"/>
              <a:t>NMT data not collected and updated regularly</a:t>
            </a:r>
          </a:p>
          <a:p>
            <a:pPr lvl="1"/>
            <a:endParaRPr lang="en-US" sz="11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810000" cy="23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284" y="13716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01285" y="4114799"/>
            <a:ext cx="3937294" cy="2362200"/>
            <a:chOff x="685800" y="3797318"/>
            <a:chExt cx="3600450" cy="26754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36054"/>
              <a:ext cx="3276600" cy="233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797318"/>
              <a:ext cx="3600450" cy="24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7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-6350" y="309563"/>
            <a:ext cx="8007350" cy="7683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   Renewable Energy in Buildings</a:t>
            </a:r>
            <a:endParaRPr lang="en-US" sz="2800" b="1" dirty="0">
              <a:solidFill>
                <a:srgbClr val="0088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9474650"/>
              </p:ext>
            </p:extLst>
          </p:nvPr>
        </p:nvGraphicFramePr>
        <p:xfrm>
          <a:off x="76200" y="1219200"/>
          <a:ext cx="464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9380809"/>
              </p:ext>
            </p:extLst>
          </p:nvPr>
        </p:nvGraphicFramePr>
        <p:xfrm>
          <a:off x="4724400" y="-76200"/>
          <a:ext cx="411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8448167"/>
              </p:ext>
            </p:extLst>
          </p:nvPr>
        </p:nvGraphicFramePr>
        <p:xfrm>
          <a:off x="5029200" y="4114800"/>
          <a:ext cx="3810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659639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Reference: MNRE Solar Water Heater Market Assessment Report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5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-6350" y="309563"/>
            <a:ext cx="8007350" cy="76835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30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Solar Cities </a:t>
            </a:r>
            <a:r>
              <a:rPr lang="en-US" sz="3000" b="1" dirty="0" err="1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Programme</a:t>
            </a:r>
            <a:endParaRPr lang="en-US" sz="3000" b="1" dirty="0">
              <a:solidFill>
                <a:srgbClr val="0088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4009944" cy="319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 algn="just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en-US" altLang="en-US" sz="1600" dirty="0" smtClean="0">
                <a:latin typeface="+mn-lt"/>
              </a:rPr>
              <a:t>55 </a:t>
            </a:r>
            <a:r>
              <a:rPr lang="en-US" altLang="en-US" sz="1600" dirty="0">
                <a:latin typeface="+mn-lt"/>
              </a:rPr>
              <a:t>cities are now a part of the programme</a:t>
            </a:r>
          </a:p>
          <a:p>
            <a:pPr marL="342900" indent="-342900" algn="just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en-US" altLang="en-US" sz="1600" dirty="0">
                <a:latin typeface="+mn-lt"/>
              </a:rPr>
              <a:t>Detailed Action Plan to be prepared targeting </a:t>
            </a:r>
            <a:r>
              <a:rPr lang="en-US" altLang="en-US" sz="1600" b="1" dirty="0">
                <a:latin typeface="+mn-lt"/>
              </a:rPr>
              <a:t>10% reduction in energy baseline over 5 years </a:t>
            </a:r>
            <a:r>
              <a:rPr lang="en-US" altLang="en-US" sz="1600" b="1" dirty="0" smtClean="0">
                <a:latin typeface="+mn-lt"/>
              </a:rPr>
              <a:t>through a combination of RE and EE measures</a:t>
            </a:r>
            <a:endParaRPr lang="en-US" altLang="en-US" sz="1600" b="1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smtClean="0">
                <a:latin typeface="+mn-lt"/>
              </a:rPr>
              <a:t>8 </a:t>
            </a:r>
            <a:r>
              <a:rPr lang="en-US" altLang="en-US" sz="1600" dirty="0">
                <a:latin typeface="+mn-lt"/>
              </a:rPr>
              <a:t>model cities - receive  implementation support</a:t>
            </a:r>
          </a:p>
          <a:p>
            <a:pPr marL="342900" indent="-342900" algn="just">
              <a:spcBef>
                <a:spcPct val="20000"/>
              </a:spcBef>
              <a:buClr>
                <a:srgbClr val="FFCC00"/>
              </a:buClr>
              <a:buFontTx/>
              <a:buChar char="•"/>
            </a:pPr>
            <a:r>
              <a:rPr lang="en-US" altLang="en-US" sz="1600" dirty="0" smtClean="0">
                <a:latin typeface="+mn-lt"/>
              </a:rPr>
              <a:t>15 </a:t>
            </a:r>
            <a:r>
              <a:rPr lang="en-US" altLang="en-US" sz="1600" dirty="0">
                <a:latin typeface="+mn-lt"/>
              </a:rPr>
              <a:t>pilot cities -  receive partial implementation support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4495800"/>
            <a:ext cx="3200400" cy="2131171"/>
            <a:chOff x="4061168" y="1905001"/>
            <a:chExt cx="4617655" cy="3134633"/>
          </a:xfrm>
        </p:grpSpPr>
        <p:pic>
          <p:nvPicPr>
            <p:cNvPr id="5" name="Picture 4" descr="Picture1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1168" y="1905001"/>
              <a:ext cx="4617655" cy="278983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486401" y="4583668"/>
              <a:ext cx="2438400" cy="45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5 year timeline</a:t>
              </a:r>
              <a:endParaRPr lang="en-US" sz="1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8200" y="1676400"/>
            <a:ext cx="4259473" cy="4572000"/>
            <a:chOff x="2068513" y="1076325"/>
            <a:chExt cx="5616575" cy="5400675"/>
          </a:xfrm>
        </p:grpSpPr>
        <p:sp>
          <p:nvSpPr>
            <p:cNvPr id="9" name="Freeform 8"/>
            <p:cNvSpPr/>
            <p:nvPr/>
          </p:nvSpPr>
          <p:spPr>
            <a:xfrm>
              <a:off x="3505200" y="1076325"/>
              <a:ext cx="1214438" cy="965200"/>
            </a:xfrm>
            <a:custGeom>
              <a:avLst/>
              <a:gdLst>
                <a:gd name="connsiteX0" fmla="*/ 0 w 1213253"/>
                <a:gd name="connsiteY0" fmla="*/ 93671 h 967926"/>
                <a:gd name="connsiteX1" fmla="*/ 8921 w 1213253"/>
                <a:gd name="connsiteY1" fmla="*/ 196262 h 967926"/>
                <a:gd name="connsiteX2" fmla="*/ 75828 w 1213253"/>
                <a:gd name="connsiteY2" fmla="*/ 214104 h 967926"/>
                <a:gd name="connsiteX3" fmla="*/ 111512 w 1213253"/>
                <a:gd name="connsiteY3" fmla="*/ 236406 h 967926"/>
                <a:gd name="connsiteX4" fmla="*/ 151656 w 1213253"/>
                <a:gd name="connsiteY4" fmla="*/ 289932 h 967926"/>
                <a:gd name="connsiteX5" fmla="*/ 182880 w 1213253"/>
                <a:gd name="connsiteY5" fmla="*/ 298853 h 967926"/>
                <a:gd name="connsiteX6" fmla="*/ 209643 w 1213253"/>
                <a:gd name="connsiteY6" fmla="*/ 347919 h 967926"/>
                <a:gd name="connsiteX7" fmla="*/ 209643 w 1213253"/>
                <a:gd name="connsiteY7" fmla="*/ 392523 h 967926"/>
                <a:gd name="connsiteX8" fmla="*/ 129354 w 1213253"/>
                <a:gd name="connsiteY8" fmla="*/ 472812 h 967926"/>
                <a:gd name="connsiteX9" fmla="*/ 115973 w 1213253"/>
                <a:gd name="connsiteY9" fmla="*/ 504036 h 967926"/>
                <a:gd name="connsiteX10" fmla="*/ 120433 w 1213253"/>
                <a:gd name="connsiteY10" fmla="*/ 722600 h 967926"/>
                <a:gd name="connsiteX11" fmla="*/ 156117 w 1213253"/>
                <a:gd name="connsiteY11" fmla="*/ 762744 h 967926"/>
                <a:gd name="connsiteX12" fmla="*/ 200722 w 1213253"/>
                <a:gd name="connsiteY12" fmla="*/ 771665 h 967926"/>
                <a:gd name="connsiteX13" fmla="*/ 218564 w 1213253"/>
                <a:gd name="connsiteY13" fmla="*/ 802888 h 967926"/>
                <a:gd name="connsiteX14" fmla="*/ 245327 w 1213253"/>
                <a:gd name="connsiteY14" fmla="*/ 802888 h 967926"/>
                <a:gd name="connsiteX15" fmla="*/ 285471 w 1213253"/>
                <a:gd name="connsiteY15" fmla="*/ 860875 h 967926"/>
                <a:gd name="connsiteX16" fmla="*/ 356839 w 1213253"/>
                <a:gd name="connsiteY16" fmla="*/ 860875 h 967926"/>
                <a:gd name="connsiteX17" fmla="*/ 356839 w 1213253"/>
                <a:gd name="connsiteY17" fmla="*/ 909940 h 967926"/>
                <a:gd name="connsiteX18" fmla="*/ 432667 w 1213253"/>
                <a:gd name="connsiteY18" fmla="*/ 905480 h 967926"/>
                <a:gd name="connsiteX19" fmla="*/ 450509 w 1213253"/>
                <a:gd name="connsiteY19" fmla="*/ 896559 h 967926"/>
                <a:gd name="connsiteX20" fmla="*/ 454970 w 1213253"/>
                <a:gd name="connsiteY20" fmla="*/ 820730 h 967926"/>
                <a:gd name="connsiteX21" fmla="*/ 481733 w 1213253"/>
                <a:gd name="connsiteY21" fmla="*/ 785046 h 967926"/>
                <a:gd name="connsiteX22" fmla="*/ 499575 w 1213253"/>
                <a:gd name="connsiteY22" fmla="*/ 749362 h 967926"/>
                <a:gd name="connsiteX23" fmla="*/ 544179 w 1213253"/>
                <a:gd name="connsiteY23" fmla="*/ 740441 h 967926"/>
                <a:gd name="connsiteX24" fmla="*/ 597705 w 1213253"/>
                <a:gd name="connsiteY24" fmla="*/ 740441 h 967926"/>
                <a:gd name="connsiteX25" fmla="*/ 624468 w 1213253"/>
                <a:gd name="connsiteY25" fmla="*/ 785046 h 967926"/>
                <a:gd name="connsiteX26" fmla="*/ 651231 w 1213253"/>
                <a:gd name="connsiteY26" fmla="*/ 802888 h 967926"/>
                <a:gd name="connsiteX27" fmla="*/ 709217 w 1213253"/>
                <a:gd name="connsiteY27" fmla="*/ 825191 h 967926"/>
                <a:gd name="connsiteX28" fmla="*/ 771664 w 1213253"/>
                <a:gd name="connsiteY28" fmla="*/ 816270 h 967926"/>
                <a:gd name="connsiteX29" fmla="*/ 785046 w 1213253"/>
                <a:gd name="connsiteY29" fmla="*/ 851954 h 967926"/>
                <a:gd name="connsiteX30" fmla="*/ 807348 w 1213253"/>
                <a:gd name="connsiteY30" fmla="*/ 869796 h 967926"/>
                <a:gd name="connsiteX31" fmla="*/ 865335 w 1213253"/>
                <a:gd name="connsiteY31" fmla="*/ 905480 h 967926"/>
                <a:gd name="connsiteX32" fmla="*/ 932242 w 1213253"/>
                <a:gd name="connsiteY32" fmla="*/ 878717 h 967926"/>
                <a:gd name="connsiteX33" fmla="*/ 945623 w 1213253"/>
                <a:gd name="connsiteY33" fmla="*/ 874256 h 967926"/>
                <a:gd name="connsiteX34" fmla="*/ 936702 w 1213253"/>
                <a:gd name="connsiteY34" fmla="*/ 918861 h 967926"/>
                <a:gd name="connsiteX35" fmla="*/ 945623 w 1213253"/>
                <a:gd name="connsiteY35" fmla="*/ 959005 h 967926"/>
                <a:gd name="connsiteX36" fmla="*/ 999149 w 1213253"/>
                <a:gd name="connsiteY36" fmla="*/ 967926 h 967926"/>
                <a:gd name="connsiteX37" fmla="*/ 1008070 w 1213253"/>
                <a:gd name="connsiteY37" fmla="*/ 936703 h 967926"/>
                <a:gd name="connsiteX38" fmla="*/ 1016991 w 1213253"/>
                <a:gd name="connsiteY38" fmla="*/ 901019 h 967926"/>
                <a:gd name="connsiteX39" fmla="*/ 1052675 w 1213253"/>
                <a:gd name="connsiteY39" fmla="*/ 892098 h 967926"/>
                <a:gd name="connsiteX40" fmla="*/ 1074977 w 1213253"/>
                <a:gd name="connsiteY40" fmla="*/ 878717 h 967926"/>
                <a:gd name="connsiteX41" fmla="*/ 1061596 w 1213253"/>
                <a:gd name="connsiteY41" fmla="*/ 843033 h 967926"/>
                <a:gd name="connsiteX42" fmla="*/ 1034833 w 1213253"/>
                <a:gd name="connsiteY42" fmla="*/ 807349 h 967926"/>
                <a:gd name="connsiteX43" fmla="*/ 1043754 w 1213253"/>
                <a:gd name="connsiteY43" fmla="*/ 762744 h 967926"/>
                <a:gd name="connsiteX44" fmla="*/ 1008070 w 1213253"/>
                <a:gd name="connsiteY44" fmla="*/ 758283 h 967926"/>
                <a:gd name="connsiteX45" fmla="*/ 972386 w 1213253"/>
                <a:gd name="connsiteY45" fmla="*/ 695837 h 967926"/>
                <a:gd name="connsiteX46" fmla="*/ 985768 w 1213253"/>
                <a:gd name="connsiteY46" fmla="*/ 664613 h 967926"/>
                <a:gd name="connsiteX47" fmla="*/ 994689 w 1213253"/>
                <a:gd name="connsiteY47" fmla="*/ 646771 h 967926"/>
                <a:gd name="connsiteX48" fmla="*/ 990228 w 1213253"/>
                <a:gd name="connsiteY48" fmla="*/ 615548 h 967926"/>
                <a:gd name="connsiteX49" fmla="*/ 1003610 w 1213253"/>
                <a:gd name="connsiteY49" fmla="*/ 606627 h 967926"/>
                <a:gd name="connsiteX50" fmla="*/ 1034833 w 1213253"/>
                <a:gd name="connsiteY50" fmla="*/ 624469 h 967926"/>
                <a:gd name="connsiteX51" fmla="*/ 1066056 w 1213253"/>
                <a:gd name="connsiteY51" fmla="*/ 588785 h 967926"/>
                <a:gd name="connsiteX52" fmla="*/ 1074977 w 1213253"/>
                <a:gd name="connsiteY52" fmla="*/ 570943 h 967926"/>
                <a:gd name="connsiteX53" fmla="*/ 1074977 w 1213253"/>
                <a:gd name="connsiteY53" fmla="*/ 553101 h 967926"/>
                <a:gd name="connsiteX54" fmla="*/ 1092819 w 1213253"/>
                <a:gd name="connsiteY54" fmla="*/ 530799 h 967926"/>
                <a:gd name="connsiteX55" fmla="*/ 1159727 w 1213253"/>
                <a:gd name="connsiteY55" fmla="*/ 517417 h 967926"/>
                <a:gd name="connsiteX56" fmla="*/ 1168648 w 1213253"/>
                <a:gd name="connsiteY56" fmla="*/ 468352 h 967926"/>
                <a:gd name="connsiteX57" fmla="*/ 1190950 w 1213253"/>
                <a:gd name="connsiteY57" fmla="*/ 437128 h 967926"/>
                <a:gd name="connsiteX58" fmla="*/ 1195411 w 1213253"/>
                <a:gd name="connsiteY58" fmla="*/ 379142 h 967926"/>
                <a:gd name="connsiteX59" fmla="*/ 1213253 w 1213253"/>
                <a:gd name="connsiteY59" fmla="*/ 325616 h 967926"/>
                <a:gd name="connsiteX60" fmla="*/ 1204332 w 1213253"/>
                <a:gd name="connsiteY60" fmla="*/ 281011 h 967926"/>
                <a:gd name="connsiteX61" fmla="*/ 1155266 w 1213253"/>
                <a:gd name="connsiteY61" fmla="*/ 272090 h 967926"/>
                <a:gd name="connsiteX62" fmla="*/ 1110661 w 1213253"/>
                <a:gd name="connsiteY62" fmla="*/ 281011 h 967926"/>
                <a:gd name="connsiteX63" fmla="*/ 1030373 w 1213253"/>
                <a:gd name="connsiteY63" fmla="*/ 227485 h 967926"/>
                <a:gd name="connsiteX64" fmla="*/ 1003610 w 1213253"/>
                <a:gd name="connsiteY64" fmla="*/ 231946 h 967926"/>
                <a:gd name="connsiteX65" fmla="*/ 985768 w 1213253"/>
                <a:gd name="connsiteY65" fmla="*/ 285472 h 967926"/>
                <a:gd name="connsiteX66" fmla="*/ 967926 w 1213253"/>
                <a:gd name="connsiteY66" fmla="*/ 289932 h 967926"/>
                <a:gd name="connsiteX67" fmla="*/ 896558 w 1213253"/>
                <a:gd name="connsiteY67" fmla="*/ 281011 h 967926"/>
                <a:gd name="connsiteX68" fmla="*/ 878716 w 1213253"/>
                <a:gd name="connsiteY68" fmla="*/ 325616 h 967926"/>
                <a:gd name="connsiteX69" fmla="*/ 856414 w 1213253"/>
                <a:gd name="connsiteY69" fmla="*/ 325616 h 967926"/>
                <a:gd name="connsiteX70" fmla="*/ 802888 w 1213253"/>
                <a:gd name="connsiteY70" fmla="*/ 307774 h 967926"/>
                <a:gd name="connsiteX71" fmla="*/ 758283 w 1213253"/>
                <a:gd name="connsiteY71" fmla="*/ 321156 h 967926"/>
                <a:gd name="connsiteX72" fmla="*/ 677994 w 1213253"/>
                <a:gd name="connsiteY72" fmla="*/ 272090 h 967926"/>
                <a:gd name="connsiteX73" fmla="*/ 669073 w 1213253"/>
                <a:gd name="connsiteY73" fmla="*/ 205183 h 967926"/>
                <a:gd name="connsiteX74" fmla="*/ 664613 w 1213253"/>
                <a:gd name="connsiteY74" fmla="*/ 182880 h 967926"/>
                <a:gd name="connsiteX75" fmla="*/ 620008 w 1213253"/>
                <a:gd name="connsiteY75" fmla="*/ 173960 h 967926"/>
                <a:gd name="connsiteX76" fmla="*/ 597705 w 1213253"/>
                <a:gd name="connsiteY76" fmla="*/ 124894 h 967926"/>
                <a:gd name="connsiteX77" fmla="*/ 526337 w 1213253"/>
                <a:gd name="connsiteY77" fmla="*/ 120434 h 967926"/>
                <a:gd name="connsiteX78" fmla="*/ 504035 w 1213253"/>
                <a:gd name="connsiteY78" fmla="*/ 57987 h 967926"/>
                <a:gd name="connsiteX79" fmla="*/ 454970 w 1213253"/>
                <a:gd name="connsiteY79" fmla="*/ 8921 h 967926"/>
                <a:gd name="connsiteX80" fmla="*/ 419286 w 1213253"/>
                <a:gd name="connsiteY80" fmla="*/ 0 h 967926"/>
                <a:gd name="connsiteX81" fmla="*/ 401444 w 1213253"/>
                <a:gd name="connsiteY81" fmla="*/ 22303 h 967926"/>
                <a:gd name="connsiteX82" fmla="*/ 361299 w 1213253"/>
                <a:gd name="connsiteY82" fmla="*/ 4461 h 967926"/>
                <a:gd name="connsiteX83" fmla="*/ 343457 w 1213253"/>
                <a:gd name="connsiteY83" fmla="*/ 13382 h 967926"/>
                <a:gd name="connsiteX84" fmla="*/ 321155 w 1213253"/>
                <a:gd name="connsiteY84" fmla="*/ 31224 h 967926"/>
                <a:gd name="connsiteX85" fmla="*/ 281011 w 1213253"/>
                <a:gd name="connsiteY85" fmla="*/ 22303 h 967926"/>
                <a:gd name="connsiteX86" fmla="*/ 249787 w 1213253"/>
                <a:gd name="connsiteY86" fmla="*/ 40145 h 967926"/>
                <a:gd name="connsiteX87" fmla="*/ 165038 w 1213253"/>
                <a:gd name="connsiteY87" fmla="*/ 40145 h 967926"/>
                <a:gd name="connsiteX88" fmla="*/ 133815 w 1213253"/>
                <a:gd name="connsiteY88" fmla="*/ 35684 h 967926"/>
                <a:gd name="connsiteX89" fmla="*/ 133815 w 1213253"/>
                <a:gd name="connsiteY89" fmla="*/ 35684 h 967926"/>
                <a:gd name="connsiteX90" fmla="*/ 98131 w 1213253"/>
                <a:gd name="connsiteY90" fmla="*/ 75829 h 967926"/>
                <a:gd name="connsiteX91" fmla="*/ 98131 w 1213253"/>
                <a:gd name="connsiteY91" fmla="*/ 129355 h 967926"/>
                <a:gd name="connsiteX92" fmla="*/ 84749 w 1213253"/>
                <a:gd name="connsiteY92" fmla="*/ 129355 h 967926"/>
                <a:gd name="connsiteX93" fmla="*/ 0 w 1213253"/>
                <a:gd name="connsiteY93" fmla="*/ 93671 h 96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13253" h="967926">
                  <a:moveTo>
                    <a:pt x="0" y="93671"/>
                  </a:moveTo>
                  <a:lnTo>
                    <a:pt x="8921" y="196262"/>
                  </a:lnTo>
                  <a:lnTo>
                    <a:pt x="75828" y="214104"/>
                  </a:lnTo>
                  <a:lnTo>
                    <a:pt x="111512" y="236406"/>
                  </a:lnTo>
                  <a:lnTo>
                    <a:pt x="151656" y="289932"/>
                  </a:lnTo>
                  <a:lnTo>
                    <a:pt x="182880" y="298853"/>
                  </a:lnTo>
                  <a:lnTo>
                    <a:pt x="209643" y="347919"/>
                  </a:lnTo>
                  <a:lnTo>
                    <a:pt x="209643" y="392523"/>
                  </a:lnTo>
                  <a:lnTo>
                    <a:pt x="129354" y="472812"/>
                  </a:lnTo>
                  <a:lnTo>
                    <a:pt x="115973" y="504036"/>
                  </a:lnTo>
                  <a:cubicBezTo>
                    <a:pt x="117460" y="576891"/>
                    <a:pt x="118946" y="649745"/>
                    <a:pt x="120433" y="722600"/>
                  </a:cubicBezTo>
                  <a:lnTo>
                    <a:pt x="156117" y="762744"/>
                  </a:lnTo>
                  <a:lnTo>
                    <a:pt x="200722" y="771665"/>
                  </a:lnTo>
                  <a:lnTo>
                    <a:pt x="218564" y="802888"/>
                  </a:lnTo>
                  <a:lnTo>
                    <a:pt x="245327" y="802888"/>
                  </a:lnTo>
                  <a:lnTo>
                    <a:pt x="285471" y="860875"/>
                  </a:lnTo>
                  <a:lnTo>
                    <a:pt x="356839" y="860875"/>
                  </a:lnTo>
                  <a:lnTo>
                    <a:pt x="356839" y="909940"/>
                  </a:lnTo>
                  <a:lnTo>
                    <a:pt x="432667" y="905480"/>
                  </a:lnTo>
                  <a:lnTo>
                    <a:pt x="450509" y="896559"/>
                  </a:lnTo>
                  <a:lnTo>
                    <a:pt x="454970" y="820730"/>
                  </a:lnTo>
                  <a:lnTo>
                    <a:pt x="481733" y="785046"/>
                  </a:lnTo>
                  <a:lnTo>
                    <a:pt x="499575" y="749362"/>
                  </a:lnTo>
                  <a:lnTo>
                    <a:pt x="544179" y="740441"/>
                  </a:lnTo>
                  <a:lnTo>
                    <a:pt x="597705" y="740441"/>
                  </a:lnTo>
                  <a:lnTo>
                    <a:pt x="624468" y="785046"/>
                  </a:lnTo>
                  <a:lnTo>
                    <a:pt x="651231" y="802888"/>
                  </a:lnTo>
                  <a:lnTo>
                    <a:pt x="709217" y="825191"/>
                  </a:lnTo>
                  <a:lnTo>
                    <a:pt x="771664" y="816270"/>
                  </a:lnTo>
                  <a:lnTo>
                    <a:pt x="785046" y="851954"/>
                  </a:lnTo>
                  <a:lnTo>
                    <a:pt x="807348" y="869796"/>
                  </a:lnTo>
                  <a:lnTo>
                    <a:pt x="865335" y="905480"/>
                  </a:lnTo>
                  <a:lnTo>
                    <a:pt x="932242" y="878717"/>
                  </a:lnTo>
                  <a:lnTo>
                    <a:pt x="945623" y="874256"/>
                  </a:lnTo>
                  <a:lnTo>
                    <a:pt x="936702" y="918861"/>
                  </a:lnTo>
                  <a:lnTo>
                    <a:pt x="945623" y="959005"/>
                  </a:lnTo>
                  <a:lnTo>
                    <a:pt x="999149" y="967926"/>
                  </a:lnTo>
                  <a:lnTo>
                    <a:pt x="1008070" y="936703"/>
                  </a:lnTo>
                  <a:lnTo>
                    <a:pt x="1016991" y="901019"/>
                  </a:lnTo>
                  <a:lnTo>
                    <a:pt x="1052675" y="892098"/>
                  </a:lnTo>
                  <a:lnTo>
                    <a:pt x="1074977" y="878717"/>
                  </a:lnTo>
                  <a:lnTo>
                    <a:pt x="1061596" y="843033"/>
                  </a:lnTo>
                  <a:lnTo>
                    <a:pt x="1034833" y="807349"/>
                  </a:lnTo>
                  <a:lnTo>
                    <a:pt x="1043754" y="762744"/>
                  </a:lnTo>
                  <a:lnTo>
                    <a:pt x="1008070" y="758283"/>
                  </a:lnTo>
                  <a:lnTo>
                    <a:pt x="972386" y="695837"/>
                  </a:lnTo>
                  <a:lnTo>
                    <a:pt x="985768" y="664613"/>
                  </a:lnTo>
                  <a:lnTo>
                    <a:pt x="994689" y="646771"/>
                  </a:lnTo>
                  <a:lnTo>
                    <a:pt x="990228" y="615548"/>
                  </a:lnTo>
                  <a:lnTo>
                    <a:pt x="1003610" y="606627"/>
                  </a:lnTo>
                  <a:lnTo>
                    <a:pt x="1034833" y="624469"/>
                  </a:lnTo>
                  <a:lnTo>
                    <a:pt x="1066056" y="588785"/>
                  </a:lnTo>
                  <a:lnTo>
                    <a:pt x="1074977" y="570943"/>
                  </a:lnTo>
                  <a:lnTo>
                    <a:pt x="1074977" y="553101"/>
                  </a:lnTo>
                  <a:lnTo>
                    <a:pt x="1092819" y="530799"/>
                  </a:lnTo>
                  <a:lnTo>
                    <a:pt x="1159727" y="517417"/>
                  </a:lnTo>
                  <a:lnTo>
                    <a:pt x="1168648" y="468352"/>
                  </a:lnTo>
                  <a:lnTo>
                    <a:pt x="1190950" y="437128"/>
                  </a:lnTo>
                  <a:lnTo>
                    <a:pt x="1195411" y="379142"/>
                  </a:lnTo>
                  <a:lnTo>
                    <a:pt x="1213253" y="325616"/>
                  </a:lnTo>
                  <a:lnTo>
                    <a:pt x="1204332" y="281011"/>
                  </a:lnTo>
                  <a:lnTo>
                    <a:pt x="1155266" y="272090"/>
                  </a:lnTo>
                  <a:lnTo>
                    <a:pt x="1110661" y="281011"/>
                  </a:lnTo>
                  <a:lnTo>
                    <a:pt x="1030373" y="227485"/>
                  </a:lnTo>
                  <a:lnTo>
                    <a:pt x="1003610" y="231946"/>
                  </a:lnTo>
                  <a:lnTo>
                    <a:pt x="985768" y="285472"/>
                  </a:lnTo>
                  <a:lnTo>
                    <a:pt x="967926" y="289932"/>
                  </a:lnTo>
                  <a:lnTo>
                    <a:pt x="896558" y="281011"/>
                  </a:lnTo>
                  <a:lnTo>
                    <a:pt x="878716" y="325616"/>
                  </a:lnTo>
                  <a:lnTo>
                    <a:pt x="856414" y="325616"/>
                  </a:lnTo>
                  <a:lnTo>
                    <a:pt x="802888" y="307774"/>
                  </a:lnTo>
                  <a:lnTo>
                    <a:pt x="758283" y="321156"/>
                  </a:lnTo>
                  <a:lnTo>
                    <a:pt x="677994" y="272090"/>
                  </a:lnTo>
                  <a:lnTo>
                    <a:pt x="669073" y="205183"/>
                  </a:lnTo>
                  <a:lnTo>
                    <a:pt x="664613" y="182880"/>
                  </a:lnTo>
                  <a:lnTo>
                    <a:pt x="620008" y="173960"/>
                  </a:lnTo>
                  <a:lnTo>
                    <a:pt x="597705" y="124894"/>
                  </a:lnTo>
                  <a:lnTo>
                    <a:pt x="526337" y="120434"/>
                  </a:lnTo>
                  <a:lnTo>
                    <a:pt x="504035" y="57987"/>
                  </a:lnTo>
                  <a:lnTo>
                    <a:pt x="454970" y="8921"/>
                  </a:lnTo>
                  <a:lnTo>
                    <a:pt x="419286" y="0"/>
                  </a:lnTo>
                  <a:lnTo>
                    <a:pt x="401444" y="22303"/>
                  </a:lnTo>
                  <a:lnTo>
                    <a:pt x="361299" y="4461"/>
                  </a:lnTo>
                  <a:lnTo>
                    <a:pt x="343457" y="13382"/>
                  </a:lnTo>
                  <a:lnTo>
                    <a:pt x="321155" y="31224"/>
                  </a:lnTo>
                  <a:lnTo>
                    <a:pt x="281011" y="22303"/>
                  </a:lnTo>
                  <a:lnTo>
                    <a:pt x="249787" y="40145"/>
                  </a:lnTo>
                  <a:lnTo>
                    <a:pt x="165038" y="40145"/>
                  </a:lnTo>
                  <a:lnTo>
                    <a:pt x="133815" y="35684"/>
                  </a:lnTo>
                  <a:lnTo>
                    <a:pt x="133815" y="35684"/>
                  </a:lnTo>
                  <a:lnTo>
                    <a:pt x="98131" y="75829"/>
                  </a:lnTo>
                  <a:lnTo>
                    <a:pt x="98131" y="129355"/>
                  </a:lnTo>
                  <a:lnTo>
                    <a:pt x="84749" y="129355"/>
                  </a:lnTo>
                  <a:lnTo>
                    <a:pt x="0" y="9367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33825" y="1809750"/>
              <a:ext cx="482600" cy="541338"/>
            </a:xfrm>
            <a:custGeom>
              <a:avLst/>
              <a:gdLst>
                <a:gd name="connsiteX0" fmla="*/ 165038 w 481732"/>
                <a:gd name="connsiteY0" fmla="*/ 0 h 539719"/>
                <a:gd name="connsiteX1" fmla="*/ 75828 w 481732"/>
                <a:gd name="connsiteY1" fmla="*/ 8921 h 539719"/>
                <a:gd name="connsiteX2" fmla="*/ 31223 w 481732"/>
                <a:gd name="connsiteY2" fmla="*/ 80289 h 539719"/>
                <a:gd name="connsiteX3" fmla="*/ 22302 w 481732"/>
                <a:gd name="connsiteY3" fmla="*/ 160578 h 539719"/>
                <a:gd name="connsiteX4" fmla="*/ 0 w 481732"/>
                <a:gd name="connsiteY4" fmla="*/ 178419 h 539719"/>
                <a:gd name="connsiteX5" fmla="*/ 0 w 481732"/>
                <a:gd name="connsiteY5" fmla="*/ 223024 h 539719"/>
                <a:gd name="connsiteX6" fmla="*/ 35684 w 481732"/>
                <a:gd name="connsiteY6" fmla="*/ 258708 h 539719"/>
                <a:gd name="connsiteX7" fmla="*/ 62447 w 481732"/>
                <a:gd name="connsiteY7" fmla="*/ 338997 h 539719"/>
                <a:gd name="connsiteX8" fmla="*/ 107051 w 481732"/>
                <a:gd name="connsiteY8" fmla="*/ 356839 h 539719"/>
                <a:gd name="connsiteX9" fmla="*/ 133814 w 481732"/>
                <a:gd name="connsiteY9" fmla="*/ 414825 h 539719"/>
                <a:gd name="connsiteX10" fmla="*/ 214103 w 481732"/>
                <a:gd name="connsiteY10" fmla="*/ 437128 h 539719"/>
                <a:gd name="connsiteX11" fmla="*/ 223024 w 481732"/>
                <a:gd name="connsiteY11" fmla="*/ 486193 h 539719"/>
                <a:gd name="connsiteX12" fmla="*/ 249787 w 481732"/>
                <a:gd name="connsiteY12" fmla="*/ 486193 h 539719"/>
                <a:gd name="connsiteX13" fmla="*/ 281010 w 481732"/>
                <a:gd name="connsiteY13" fmla="*/ 539719 h 539719"/>
                <a:gd name="connsiteX14" fmla="*/ 330076 w 481732"/>
                <a:gd name="connsiteY14" fmla="*/ 472812 h 539719"/>
                <a:gd name="connsiteX15" fmla="*/ 321155 w 481732"/>
                <a:gd name="connsiteY15" fmla="*/ 414825 h 539719"/>
                <a:gd name="connsiteX16" fmla="*/ 388062 w 481732"/>
                <a:gd name="connsiteY16" fmla="*/ 379141 h 539719"/>
                <a:gd name="connsiteX17" fmla="*/ 437128 w 481732"/>
                <a:gd name="connsiteY17" fmla="*/ 392523 h 539719"/>
                <a:gd name="connsiteX18" fmla="*/ 437128 w 481732"/>
                <a:gd name="connsiteY18" fmla="*/ 392523 h 539719"/>
                <a:gd name="connsiteX19" fmla="*/ 481732 w 481732"/>
                <a:gd name="connsiteY19" fmla="*/ 383602 h 539719"/>
                <a:gd name="connsiteX20" fmla="*/ 468351 w 481732"/>
                <a:gd name="connsiteY20" fmla="*/ 347918 h 539719"/>
                <a:gd name="connsiteX21" fmla="*/ 468351 w 481732"/>
                <a:gd name="connsiteY21" fmla="*/ 298853 h 539719"/>
                <a:gd name="connsiteX22" fmla="*/ 481732 w 481732"/>
                <a:gd name="connsiteY22" fmla="*/ 263169 h 539719"/>
                <a:gd name="connsiteX23" fmla="*/ 459430 w 481732"/>
                <a:gd name="connsiteY23" fmla="*/ 231945 h 539719"/>
                <a:gd name="connsiteX24" fmla="*/ 437128 w 481732"/>
                <a:gd name="connsiteY24" fmla="*/ 173959 h 539719"/>
                <a:gd name="connsiteX25" fmla="*/ 361299 w 481732"/>
                <a:gd name="connsiteY25" fmla="*/ 120433 h 539719"/>
                <a:gd name="connsiteX26" fmla="*/ 338997 w 481732"/>
                <a:gd name="connsiteY26" fmla="*/ 75828 h 539719"/>
                <a:gd name="connsiteX27" fmla="*/ 281010 w 481732"/>
                <a:gd name="connsiteY27" fmla="*/ 89210 h 539719"/>
                <a:gd name="connsiteX28" fmla="*/ 209643 w 481732"/>
                <a:gd name="connsiteY28" fmla="*/ 62447 h 539719"/>
                <a:gd name="connsiteX29" fmla="*/ 165038 w 481732"/>
                <a:gd name="connsiteY29" fmla="*/ 0 h 5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1732" h="539719">
                  <a:moveTo>
                    <a:pt x="165038" y="0"/>
                  </a:moveTo>
                  <a:lnTo>
                    <a:pt x="75828" y="8921"/>
                  </a:lnTo>
                  <a:lnTo>
                    <a:pt x="31223" y="80289"/>
                  </a:lnTo>
                  <a:lnTo>
                    <a:pt x="22302" y="160578"/>
                  </a:lnTo>
                  <a:lnTo>
                    <a:pt x="0" y="178419"/>
                  </a:lnTo>
                  <a:lnTo>
                    <a:pt x="0" y="223024"/>
                  </a:lnTo>
                  <a:lnTo>
                    <a:pt x="35684" y="258708"/>
                  </a:lnTo>
                  <a:lnTo>
                    <a:pt x="62447" y="338997"/>
                  </a:lnTo>
                  <a:lnTo>
                    <a:pt x="107051" y="356839"/>
                  </a:lnTo>
                  <a:lnTo>
                    <a:pt x="133814" y="414825"/>
                  </a:lnTo>
                  <a:lnTo>
                    <a:pt x="214103" y="437128"/>
                  </a:lnTo>
                  <a:lnTo>
                    <a:pt x="223024" y="486193"/>
                  </a:lnTo>
                  <a:lnTo>
                    <a:pt x="249787" y="486193"/>
                  </a:lnTo>
                  <a:lnTo>
                    <a:pt x="281010" y="539719"/>
                  </a:lnTo>
                  <a:lnTo>
                    <a:pt x="330076" y="472812"/>
                  </a:lnTo>
                  <a:lnTo>
                    <a:pt x="321155" y="414825"/>
                  </a:lnTo>
                  <a:lnTo>
                    <a:pt x="388062" y="379141"/>
                  </a:lnTo>
                  <a:lnTo>
                    <a:pt x="437128" y="392523"/>
                  </a:lnTo>
                  <a:lnTo>
                    <a:pt x="437128" y="392523"/>
                  </a:lnTo>
                  <a:lnTo>
                    <a:pt x="481732" y="383602"/>
                  </a:lnTo>
                  <a:lnTo>
                    <a:pt x="468351" y="347918"/>
                  </a:lnTo>
                  <a:lnTo>
                    <a:pt x="468351" y="298853"/>
                  </a:lnTo>
                  <a:lnTo>
                    <a:pt x="481732" y="263169"/>
                  </a:lnTo>
                  <a:lnTo>
                    <a:pt x="459430" y="231945"/>
                  </a:lnTo>
                  <a:lnTo>
                    <a:pt x="437128" y="173959"/>
                  </a:lnTo>
                  <a:lnTo>
                    <a:pt x="361299" y="120433"/>
                  </a:lnTo>
                  <a:lnTo>
                    <a:pt x="338997" y="75828"/>
                  </a:lnTo>
                  <a:lnTo>
                    <a:pt x="281010" y="89210"/>
                  </a:lnTo>
                  <a:lnTo>
                    <a:pt x="209643" y="62447"/>
                  </a:lnTo>
                  <a:lnTo>
                    <a:pt x="165038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92513" y="1982788"/>
              <a:ext cx="522287" cy="465137"/>
            </a:xfrm>
            <a:custGeom>
              <a:avLst/>
              <a:gdLst>
                <a:gd name="connsiteX0" fmla="*/ 336884 w 521791"/>
                <a:gd name="connsiteY0" fmla="*/ 0 h 466065"/>
                <a:gd name="connsiteX1" fmla="*/ 271027 w 521791"/>
                <a:gd name="connsiteY1" fmla="*/ 2533 h 466065"/>
                <a:gd name="connsiteX2" fmla="*/ 238099 w 521791"/>
                <a:gd name="connsiteY2" fmla="*/ 48126 h 466065"/>
                <a:gd name="connsiteX3" fmla="*/ 200104 w 521791"/>
                <a:gd name="connsiteY3" fmla="*/ 60791 h 466065"/>
                <a:gd name="connsiteX4" fmla="*/ 131714 w 521791"/>
                <a:gd name="connsiteY4" fmla="*/ 98785 h 466065"/>
                <a:gd name="connsiteX5" fmla="*/ 131714 w 521791"/>
                <a:gd name="connsiteY5" fmla="*/ 134247 h 466065"/>
                <a:gd name="connsiteX6" fmla="*/ 151978 w 521791"/>
                <a:gd name="connsiteY6" fmla="*/ 174774 h 466065"/>
                <a:gd name="connsiteX7" fmla="*/ 159577 w 521791"/>
                <a:gd name="connsiteY7" fmla="*/ 207703 h 466065"/>
                <a:gd name="connsiteX8" fmla="*/ 169709 w 521791"/>
                <a:gd name="connsiteY8" fmla="*/ 222900 h 466065"/>
                <a:gd name="connsiteX9" fmla="*/ 141846 w 521791"/>
                <a:gd name="connsiteY9" fmla="*/ 235565 h 466065"/>
                <a:gd name="connsiteX10" fmla="*/ 53192 w 521791"/>
                <a:gd name="connsiteY10" fmla="*/ 263428 h 466065"/>
                <a:gd name="connsiteX11" fmla="*/ 22797 w 521791"/>
                <a:gd name="connsiteY11" fmla="*/ 321686 h 466065"/>
                <a:gd name="connsiteX12" fmla="*/ 0 w 521791"/>
                <a:gd name="connsiteY12" fmla="*/ 339417 h 466065"/>
                <a:gd name="connsiteX13" fmla="*/ 7599 w 521791"/>
                <a:gd name="connsiteY13" fmla="*/ 369812 h 466065"/>
                <a:gd name="connsiteX14" fmla="*/ 20264 w 521791"/>
                <a:gd name="connsiteY14" fmla="*/ 397675 h 466065"/>
                <a:gd name="connsiteX15" fmla="*/ 113983 w 521791"/>
                <a:gd name="connsiteY15" fmla="*/ 402741 h 466065"/>
                <a:gd name="connsiteX16" fmla="*/ 134247 w 521791"/>
                <a:gd name="connsiteY16" fmla="*/ 390076 h 466065"/>
                <a:gd name="connsiteX17" fmla="*/ 162110 w 521791"/>
                <a:gd name="connsiteY17" fmla="*/ 387543 h 466065"/>
                <a:gd name="connsiteX18" fmla="*/ 189972 w 521791"/>
                <a:gd name="connsiteY18" fmla="*/ 405274 h 466065"/>
                <a:gd name="connsiteX19" fmla="*/ 243165 w 521791"/>
                <a:gd name="connsiteY19" fmla="*/ 466065 h 466065"/>
                <a:gd name="connsiteX20" fmla="*/ 288758 w 521791"/>
                <a:gd name="connsiteY20" fmla="*/ 430604 h 466065"/>
                <a:gd name="connsiteX21" fmla="*/ 359681 w 521791"/>
                <a:gd name="connsiteY21" fmla="*/ 433136 h 466065"/>
                <a:gd name="connsiteX22" fmla="*/ 390077 w 521791"/>
                <a:gd name="connsiteY22" fmla="*/ 405274 h 466065"/>
                <a:gd name="connsiteX23" fmla="*/ 423005 w 521791"/>
                <a:gd name="connsiteY23" fmla="*/ 359681 h 466065"/>
                <a:gd name="connsiteX24" fmla="*/ 466065 w 521791"/>
                <a:gd name="connsiteY24" fmla="*/ 341950 h 466065"/>
                <a:gd name="connsiteX25" fmla="*/ 488862 w 521791"/>
                <a:gd name="connsiteY25" fmla="*/ 331818 h 466065"/>
                <a:gd name="connsiteX26" fmla="*/ 521791 w 521791"/>
                <a:gd name="connsiteY26" fmla="*/ 344483 h 466065"/>
                <a:gd name="connsiteX27" fmla="*/ 519258 w 521791"/>
                <a:gd name="connsiteY27" fmla="*/ 321686 h 466065"/>
                <a:gd name="connsiteX28" fmla="*/ 501527 w 521791"/>
                <a:gd name="connsiteY28" fmla="*/ 296356 h 466065"/>
                <a:gd name="connsiteX29" fmla="*/ 516725 w 521791"/>
                <a:gd name="connsiteY29" fmla="*/ 253296 h 466065"/>
                <a:gd name="connsiteX30" fmla="*/ 476197 w 521791"/>
                <a:gd name="connsiteY30" fmla="*/ 240631 h 466065"/>
                <a:gd name="connsiteX31" fmla="*/ 448335 w 521791"/>
                <a:gd name="connsiteY31" fmla="*/ 192505 h 466065"/>
                <a:gd name="connsiteX32" fmla="*/ 410340 w 521791"/>
                <a:gd name="connsiteY32" fmla="*/ 167175 h 466065"/>
                <a:gd name="connsiteX33" fmla="*/ 379945 w 521791"/>
                <a:gd name="connsiteY33" fmla="*/ 88653 h 466065"/>
                <a:gd name="connsiteX34" fmla="*/ 349549 w 521791"/>
                <a:gd name="connsiteY34" fmla="*/ 53192 h 466065"/>
                <a:gd name="connsiteX35" fmla="*/ 336884 w 521791"/>
                <a:gd name="connsiteY35" fmla="*/ 0 h 46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1791" h="466065">
                  <a:moveTo>
                    <a:pt x="336884" y="0"/>
                  </a:moveTo>
                  <a:lnTo>
                    <a:pt x="271027" y="2533"/>
                  </a:lnTo>
                  <a:lnTo>
                    <a:pt x="238099" y="48126"/>
                  </a:lnTo>
                  <a:lnTo>
                    <a:pt x="200104" y="60791"/>
                  </a:lnTo>
                  <a:lnTo>
                    <a:pt x="131714" y="98785"/>
                  </a:lnTo>
                  <a:lnTo>
                    <a:pt x="131714" y="134247"/>
                  </a:lnTo>
                  <a:lnTo>
                    <a:pt x="151978" y="174774"/>
                  </a:lnTo>
                  <a:lnTo>
                    <a:pt x="159577" y="207703"/>
                  </a:lnTo>
                  <a:lnTo>
                    <a:pt x="169709" y="222900"/>
                  </a:lnTo>
                  <a:lnTo>
                    <a:pt x="141846" y="235565"/>
                  </a:lnTo>
                  <a:lnTo>
                    <a:pt x="53192" y="263428"/>
                  </a:lnTo>
                  <a:lnTo>
                    <a:pt x="22797" y="321686"/>
                  </a:lnTo>
                  <a:lnTo>
                    <a:pt x="0" y="339417"/>
                  </a:lnTo>
                  <a:lnTo>
                    <a:pt x="7599" y="369812"/>
                  </a:lnTo>
                  <a:lnTo>
                    <a:pt x="20264" y="397675"/>
                  </a:lnTo>
                  <a:lnTo>
                    <a:pt x="113983" y="402741"/>
                  </a:lnTo>
                  <a:lnTo>
                    <a:pt x="134247" y="390076"/>
                  </a:lnTo>
                  <a:lnTo>
                    <a:pt x="162110" y="387543"/>
                  </a:lnTo>
                  <a:lnTo>
                    <a:pt x="189972" y="405274"/>
                  </a:lnTo>
                  <a:lnTo>
                    <a:pt x="243165" y="466065"/>
                  </a:lnTo>
                  <a:lnTo>
                    <a:pt x="288758" y="430604"/>
                  </a:lnTo>
                  <a:lnTo>
                    <a:pt x="359681" y="433136"/>
                  </a:lnTo>
                  <a:lnTo>
                    <a:pt x="390077" y="405274"/>
                  </a:lnTo>
                  <a:lnTo>
                    <a:pt x="423005" y="359681"/>
                  </a:lnTo>
                  <a:lnTo>
                    <a:pt x="466065" y="341950"/>
                  </a:lnTo>
                  <a:lnTo>
                    <a:pt x="488862" y="331818"/>
                  </a:lnTo>
                  <a:lnTo>
                    <a:pt x="521791" y="344483"/>
                  </a:lnTo>
                  <a:lnTo>
                    <a:pt x="519258" y="321686"/>
                  </a:lnTo>
                  <a:lnTo>
                    <a:pt x="501527" y="296356"/>
                  </a:lnTo>
                  <a:lnTo>
                    <a:pt x="516725" y="253296"/>
                  </a:lnTo>
                  <a:lnTo>
                    <a:pt x="476197" y="240631"/>
                  </a:lnTo>
                  <a:lnTo>
                    <a:pt x="448335" y="192505"/>
                  </a:lnTo>
                  <a:lnTo>
                    <a:pt x="410340" y="167175"/>
                  </a:lnTo>
                  <a:lnTo>
                    <a:pt x="379945" y="88653"/>
                  </a:lnTo>
                  <a:lnTo>
                    <a:pt x="349549" y="53192"/>
                  </a:lnTo>
                  <a:lnTo>
                    <a:pt x="336884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78238" y="2239963"/>
              <a:ext cx="541337" cy="561975"/>
            </a:xfrm>
            <a:custGeom>
              <a:avLst/>
              <a:gdLst>
                <a:gd name="connsiteX0" fmla="*/ 22797 w 542054"/>
                <a:gd name="connsiteY0" fmla="*/ 146912 h 562318"/>
                <a:gd name="connsiteX1" fmla="*/ 0 w 542054"/>
                <a:gd name="connsiteY1" fmla="*/ 205170 h 562318"/>
                <a:gd name="connsiteX2" fmla="*/ 55725 w 542054"/>
                <a:gd name="connsiteY2" fmla="*/ 245697 h 562318"/>
                <a:gd name="connsiteX3" fmla="*/ 96252 w 542054"/>
                <a:gd name="connsiteY3" fmla="*/ 321686 h 562318"/>
                <a:gd name="connsiteX4" fmla="*/ 157044 w 542054"/>
                <a:gd name="connsiteY4" fmla="*/ 347016 h 562318"/>
                <a:gd name="connsiteX5" fmla="*/ 151978 w 542054"/>
                <a:gd name="connsiteY5" fmla="*/ 400208 h 562318"/>
                <a:gd name="connsiteX6" fmla="*/ 164643 w 542054"/>
                <a:gd name="connsiteY6" fmla="*/ 415406 h 562318"/>
                <a:gd name="connsiteX7" fmla="*/ 164643 w 542054"/>
                <a:gd name="connsiteY7" fmla="*/ 438203 h 562318"/>
                <a:gd name="connsiteX8" fmla="*/ 164643 w 542054"/>
                <a:gd name="connsiteY8" fmla="*/ 501527 h 562318"/>
                <a:gd name="connsiteX9" fmla="*/ 197571 w 542054"/>
                <a:gd name="connsiteY9" fmla="*/ 552186 h 562318"/>
                <a:gd name="connsiteX10" fmla="*/ 248230 w 542054"/>
                <a:gd name="connsiteY10" fmla="*/ 557252 h 562318"/>
                <a:gd name="connsiteX11" fmla="*/ 298890 w 542054"/>
                <a:gd name="connsiteY11" fmla="*/ 526857 h 562318"/>
                <a:gd name="connsiteX12" fmla="*/ 311554 w 542054"/>
                <a:gd name="connsiteY12" fmla="*/ 526857 h 562318"/>
                <a:gd name="connsiteX13" fmla="*/ 324219 w 542054"/>
                <a:gd name="connsiteY13" fmla="*/ 557252 h 562318"/>
                <a:gd name="connsiteX14" fmla="*/ 387543 w 542054"/>
                <a:gd name="connsiteY14" fmla="*/ 562318 h 562318"/>
                <a:gd name="connsiteX15" fmla="*/ 440736 w 542054"/>
                <a:gd name="connsiteY15" fmla="*/ 544587 h 562318"/>
                <a:gd name="connsiteX16" fmla="*/ 481263 w 542054"/>
                <a:gd name="connsiteY16" fmla="*/ 491395 h 562318"/>
                <a:gd name="connsiteX17" fmla="*/ 488862 w 542054"/>
                <a:gd name="connsiteY17" fmla="*/ 448335 h 562318"/>
                <a:gd name="connsiteX18" fmla="*/ 466065 w 542054"/>
                <a:gd name="connsiteY18" fmla="*/ 433137 h 562318"/>
                <a:gd name="connsiteX19" fmla="*/ 453400 w 542054"/>
                <a:gd name="connsiteY19" fmla="*/ 453401 h 562318"/>
                <a:gd name="connsiteX20" fmla="*/ 438203 w 542054"/>
                <a:gd name="connsiteY20" fmla="*/ 458466 h 562318"/>
                <a:gd name="connsiteX21" fmla="*/ 402741 w 542054"/>
                <a:gd name="connsiteY21" fmla="*/ 440736 h 562318"/>
                <a:gd name="connsiteX22" fmla="*/ 382477 w 542054"/>
                <a:gd name="connsiteY22" fmla="*/ 428071 h 562318"/>
                <a:gd name="connsiteX23" fmla="*/ 395142 w 542054"/>
                <a:gd name="connsiteY23" fmla="*/ 407807 h 562318"/>
                <a:gd name="connsiteX24" fmla="*/ 387543 w 542054"/>
                <a:gd name="connsiteY24" fmla="*/ 397675 h 562318"/>
                <a:gd name="connsiteX25" fmla="*/ 407807 w 542054"/>
                <a:gd name="connsiteY25" fmla="*/ 359681 h 562318"/>
                <a:gd name="connsiteX26" fmla="*/ 445802 w 542054"/>
                <a:gd name="connsiteY26" fmla="*/ 362214 h 562318"/>
                <a:gd name="connsiteX27" fmla="*/ 468598 w 542054"/>
                <a:gd name="connsiteY27" fmla="*/ 354615 h 562318"/>
                <a:gd name="connsiteX28" fmla="*/ 493928 w 542054"/>
                <a:gd name="connsiteY28" fmla="*/ 316620 h 562318"/>
                <a:gd name="connsiteX29" fmla="*/ 491395 w 542054"/>
                <a:gd name="connsiteY29" fmla="*/ 293824 h 562318"/>
                <a:gd name="connsiteX30" fmla="*/ 460999 w 542054"/>
                <a:gd name="connsiteY30" fmla="*/ 263428 h 562318"/>
                <a:gd name="connsiteX31" fmla="*/ 481263 w 542054"/>
                <a:gd name="connsiteY31" fmla="*/ 220368 h 562318"/>
                <a:gd name="connsiteX32" fmla="*/ 483796 w 542054"/>
                <a:gd name="connsiteY32" fmla="*/ 205170 h 562318"/>
                <a:gd name="connsiteX33" fmla="*/ 476197 w 542054"/>
                <a:gd name="connsiteY33" fmla="*/ 169709 h 562318"/>
                <a:gd name="connsiteX34" fmla="*/ 491395 w 542054"/>
                <a:gd name="connsiteY34" fmla="*/ 144379 h 562318"/>
                <a:gd name="connsiteX35" fmla="*/ 542054 w 542054"/>
                <a:gd name="connsiteY35" fmla="*/ 113983 h 562318"/>
                <a:gd name="connsiteX36" fmla="*/ 506593 w 542054"/>
                <a:gd name="connsiteY36" fmla="*/ 58258 h 562318"/>
                <a:gd name="connsiteX37" fmla="*/ 471131 w 542054"/>
                <a:gd name="connsiteY37" fmla="*/ 60791 h 562318"/>
                <a:gd name="connsiteX38" fmla="*/ 466065 w 542054"/>
                <a:gd name="connsiteY38" fmla="*/ 20264 h 562318"/>
                <a:gd name="connsiteX39" fmla="*/ 466065 w 542054"/>
                <a:gd name="connsiteY39" fmla="*/ 12665 h 562318"/>
                <a:gd name="connsiteX40" fmla="*/ 433137 w 542054"/>
                <a:gd name="connsiteY40" fmla="*/ 0 h 562318"/>
                <a:gd name="connsiteX41" fmla="*/ 420472 w 542054"/>
                <a:gd name="connsiteY41" fmla="*/ 45593 h 562318"/>
                <a:gd name="connsiteX42" fmla="*/ 435670 w 542054"/>
                <a:gd name="connsiteY42" fmla="*/ 68390 h 562318"/>
                <a:gd name="connsiteX43" fmla="*/ 435670 w 542054"/>
                <a:gd name="connsiteY43" fmla="*/ 91187 h 562318"/>
                <a:gd name="connsiteX44" fmla="*/ 407807 w 542054"/>
                <a:gd name="connsiteY44" fmla="*/ 81055 h 562318"/>
                <a:gd name="connsiteX45" fmla="*/ 344483 w 542054"/>
                <a:gd name="connsiteY45" fmla="*/ 98786 h 562318"/>
                <a:gd name="connsiteX46" fmla="*/ 278626 w 542054"/>
                <a:gd name="connsiteY46" fmla="*/ 174775 h 562318"/>
                <a:gd name="connsiteX47" fmla="*/ 210236 w 542054"/>
                <a:gd name="connsiteY47" fmla="*/ 182373 h 562318"/>
                <a:gd name="connsiteX48" fmla="*/ 162110 w 542054"/>
                <a:gd name="connsiteY48" fmla="*/ 210236 h 562318"/>
                <a:gd name="connsiteX49" fmla="*/ 88654 w 542054"/>
                <a:gd name="connsiteY49" fmla="*/ 136780 h 562318"/>
                <a:gd name="connsiteX50" fmla="*/ 22797 w 542054"/>
                <a:gd name="connsiteY50" fmla="*/ 146912 h 56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42054" h="562318">
                  <a:moveTo>
                    <a:pt x="22797" y="146912"/>
                  </a:moveTo>
                  <a:lnTo>
                    <a:pt x="0" y="205170"/>
                  </a:lnTo>
                  <a:lnTo>
                    <a:pt x="55725" y="245697"/>
                  </a:lnTo>
                  <a:lnTo>
                    <a:pt x="96252" y="321686"/>
                  </a:lnTo>
                  <a:lnTo>
                    <a:pt x="157044" y="347016"/>
                  </a:lnTo>
                  <a:lnTo>
                    <a:pt x="151978" y="400208"/>
                  </a:lnTo>
                  <a:lnTo>
                    <a:pt x="164643" y="415406"/>
                  </a:lnTo>
                  <a:lnTo>
                    <a:pt x="164643" y="438203"/>
                  </a:lnTo>
                  <a:lnTo>
                    <a:pt x="164643" y="501527"/>
                  </a:lnTo>
                  <a:lnTo>
                    <a:pt x="197571" y="552186"/>
                  </a:lnTo>
                  <a:lnTo>
                    <a:pt x="248230" y="557252"/>
                  </a:lnTo>
                  <a:lnTo>
                    <a:pt x="298890" y="526857"/>
                  </a:lnTo>
                  <a:lnTo>
                    <a:pt x="311554" y="526857"/>
                  </a:lnTo>
                  <a:lnTo>
                    <a:pt x="324219" y="557252"/>
                  </a:lnTo>
                  <a:lnTo>
                    <a:pt x="387543" y="562318"/>
                  </a:lnTo>
                  <a:lnTo>
                    <a:pt x="440736" y="544587"/>
                  </a:lnTo>
                  <a:lnTo>
                    <a:pt x="481263" y="491395"/>
                  </a:lnTo>
                  <a:lnTo>
                    <a:pt x="488862" y="448335"/>
                  </a:lnTo>
                  <a:lnTo>
                    <a:pt x="466065" y="433137"/>
                  </a:lnTo>
                  <a:lnTo>
                    <a:pt x="453400" y="453401"/>
                  </a:lnTo>
                  <a:lnTo>
                    <a:pt x="438203" y="458466"/>
                  </a:lnTo>
                  <a:lnTo>
                    <a:pt x="402741" y="440736"/>
                  </a:lnTo>
                  <a:lnTo>
                    <a:pt x="382477" y="428071"/>
                  </a:lnTo>
                  <a:lnTo>
                    <a:pt x="395142" y="407807"/>
                  </a:lnTo>
                  <a:lnTo>
                    <a:pt x="387543" y="397675"/>
                  </a:lnTo>
                  <a:lnTo>
                    <a:pt x="407807" y="359681"/>
                  </a:lnTo>
                  <a:lnTo>
                    <a:pt x="445802" y="362214"/>
                  </a:lnTo>
                  <a:lnTo>
                    <a:pt x="468598" y="354615"/>
                  </a:lnTo>
                  <a:lnTo>
                    <a:pt x="493928" y="316620"/>
                  </a:lnTo>
                  <a:lnTo>
                    <a:pt x="491395" y="293824"/>
                  </a:lnTo>
                  <a:lnTo>
                    <a:pt x="460999" y="263428"/>
                  </a:lnTo>
                  <a:lnTo>
                    <a:pt x="481263" y="220368"/>
                  </a:lnTo>
                  <a:lnTo>
                    <a:pt x="483796" y="205170"/>
                  </a:lnTo>
                  <a:lnTo>
                    <a:pt x="476197" y="169709"/>
                  </a:lnTo>
                  <a:lnTo>
                    <a:pt x="491395" y="144379"/>
                  </a:lnTo>
                  <a:lnTo>
                    <a:pt x="542054" y="113983"/>
                  </a:lnTo>
                  <a:lnTo>
                    <a:pt x="506593" y="58258"/>
                  </a:lnTo>
                  <a:lnTo>
                    <a:pt x="471131" y="60791"/>
                  </a:lnTo>
                  <a:lnTo>
                    <a:pt x="466065" y="20264"/>
                  </a:lnTo>
                  <a:lnTo>
                    <a:pt x="466065" y="12665"/>
                  </a:lnTo>
                  <a:lnTo>
                    <a:pt x="433137" y="0"/>
                  </a:lnTo>
                  <a:lnTo>
                    <a:pt x="420472" y="45593"/>
                  </a:lnTo>
                  <a:lnTo>
                    <a:pt x="435670" y="68390"/>
                  </a:lnTo>
                  <a:lnTo>
                    <a:pt x="435670" y="91187"/>
                  </a:lnTo>
                  <a:lnTo>
                    <a:pt x="407807" y="81055"/>
                  </a:lnTo>
                  <a:lnTo>
                    <a:pt x="344483" y="98786"/>
                  </a:lnTo>
                  <a:lnTo>
                    <a:pt x="278626" y="174775"/>
                  </a:lnTo>
                  <a:lnTo>
                    <a:pt x="210236" y="182373"/>
                  </a:lnTo>
                  <a:lnTo>
                    <a:pt x="162110" y="210236"/>
                  </a:lnTo>
                  <a:lnTo>
                    <a:pt x="88654" y="136780"/>
                  </a:lnTo>
                  <a:lnTo>
                    <a:pt x="22797" y="14691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64000" y="2590800"/>
              <a:ext cx="80963" cy="104775"/>
            </a:xfrm>
            <a:custGeom>
              <a:avLst/>
              <a:gdLst>
                <a:gd name="connsiteX0" fmla="*/ 70923 w 83588"/>
                <a:gd name="connsiteY0" fmla="*/ 0 h 93719"/>
                <a:gd name="connsiteX1" fmla="*/ 7599 w 83588"/>
                <a:gd name="connsiteY1" fmla="*/ 32928 h 93719"/>
                <a:gd name="connsiteX2" fmla="*/ 10132 w 83588"/>
                <a:gd name="connsiteY2" fmla="*/ 45593 h 93719"/>
                <a:gd name="connsiteX3" fmla="*/ 0 w 83588"/>
                <a:gd name="connsiteY3" fmla="*/ 65857 h 93719"/>
                <a:gd name="connsiteX4" fmla="*/ 58259 w 83588"/>
                <a:gd name="connsiteY4" fmla="*/ 93719 h 93719"/>
                <a:gd name="connsiteX5" fmla="*/ 73456 w 83588"/>
                <a:gd name="connsiteY5" fmla="*/ 88654 h 93719"/>
                <a:gd name="connsiteX6" fmla="*/ 83588 w 83588"/>
                <a:gd name="connsiteY6" fmla="*/ 70923 h 93719"/>
                <a:gd name="connsiteX7" fmla="*/ 70923 w 83588"/>
                <a:gd name="connsiteY7" fmla="*/ 0 h 93719"/>
                <a:gd name="connsiteX0" fmla="*/ 70923 w 83588"/>
                <a:gd name="connsiteY0" fmla="*/ 0 h 93719"/>
                <a:gd name="connsiteX1" fmla="*/ 35521 w 83588"/>
                <a:gd name="connsiteY1" fmla="*/ 14386 h 93719"/>
                <a:gd name="connsiteX2" fmla="*/ 7599 w 83588"/>
                <a:gd name="connsiteY2" fmla="*/ 32928 h 93719"/>
                <a:gd name="connsiteX3" fmla="*/ 10132 w 83588"/>
                <a:gd name="connsiteY3" fmla="*/ 45593 h 93719"/>
                <a:gd name="connsiteX4" fmla="*/ 0 w 83588"/>
                <a:gd name="connsiteY4" fmla="*/ 65857 h 93719"/>
                <a:gd name="connsiteX5" fmla="*/ 58259 w 83588"/>
                <a:gd name="connsiteY5" fmla="*/ 93719 h 93719"/>
                <a:gd name="connsiteX6" fmla="*/ 73456 w 83588"/>
                <a:gd name="connsiteY6" fmla="*/ 88654 h 93719"/>
                <a:gd name="connsiteX7" fmla="*/ 83588 w 83588"/>
                <a:gd name="connsiteY7" fmla="*/ 70923 h 93719"/>
                <a:gd name="connsiteX8" fmla="*/ 70923 w 83588"/>
                <a:gd name="connsiteY8" fmla="*/ 0 h 93719"/>
                <a:gd name="connsiteX0" fmla="*/ 70923 w 83588"/>
                <a:gd name="connsiteY0" fmla="*/ 11808 h 105527"/>
                <a:gd name="connsiteX1" fmla="*/ 21234 w 83588"/>
                <a:gd name="connsiteY1" fmla="*/ 0 h 105527"/>
                <a:gd name="connsiteX2" fmla="*/ 7599 w 83588"/>
                <a:gd name="connsiteY2" fmla="*/ 44736 h 105527"/>
                <a:gd name="connsiteX3" fmla="*/ 10132 w 83588"/>
                <a:gd name="connsiteY3" fmla="*/ 57401 h 105527"/>
                <a:gd name="connsiteX4" fmla="*/ 0 w 83588"/>
                <a:gd name="connsiteY4" fmla="*/ 77665 h 105527"/>
                <a:gd name="connsiteX5" fmla="*/ 58259 w 83588"/>
                <a:gd name="connsiteY5" fmla="*/ 105527 h 105527"/>
                <a:gd name="connsiteX6" fmla="*/ 73456 w 83588"/>
                <a:gd name="connsiteY6" fmla="*/ 100462 h 105527"/>
                <a:gd name="connsiteX7" fmla="*/ 83588 w 83588"/>
                <a:gd name="connsiteY7" fmla="*/ 82731 h 105527"/>
                <a:gd name="connsiteX8" fmla="*/ 70923 w 83588"/>
                <a:gd name="connsiteY8" fmla="*/ 11808 h 10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88" h="105527">
                  <a:moveTo>
                    <a:pt x="70923" y="11808"/>
                  </a:moveTo>
                  <a:lnTo>
                    <a:pt x="21234" y="0"/>
                  </a:lnTo>
                  <a:lnTo>
                    <a:pt x="7599" y="44736"/>
                  </a:lnTo>
                  <a:lnTo>
                    <a:pt x="10132" y="57401"/>
                  </a:lnTo>
                  <a:lnTo>
                    <a:pt x="0" y="77665"/>
                  </a:lnTo>
                  <a:lnTo>
                    <a:pt x="58259" y="105527"/>
                  </a:lnTo>
                  <a:lnTo>
                    <a:pt x="73456" y="100462"/>
                  </a:lnTo>
                  <a:lnTo>
                    <a:pt x="83588" y="82731"/>
                  </a:lnTo>
                  <a:lnTo>
                    <a:pt x="70923" y="1180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221163" y="2176463"/>
              <a:ext cx="509587" cy="514350"/>
            </a:xfrm>
            <a:custGeom>
              <a:avLst/>
              <a:gdLst>
                <a:gd name="connsiteX0" fmla="*/ 0 w 509588"/>
                <a:gd name="connsiteY0" fmla="*/ 180975 h 514350"/>
                <a:gd name="connsiteX1" fmla="*/ 54769 w 509588"/>
                <a:gd name="connsiteY1" fmla="*/ 264319 h 514350"/>
                <a:gd name="connsiteX2" fmla="*/ 80963 w 509588"/>
                <a:gd name="connsiteY2" fmla="*/ 271463 h 514350"/>
                <a:gd name="connsiteX3" fmla="*/ 88107 w 509588"/>
                <a:gd name="connsiteY3" fmla="*/ 326231 h 514350"/>
                <a:gd name="connsiteX4" fmla="*/ 66675 w 509588"/>
                <a:gd name="connsiteY4" fmla="*/ 426244 h 514350"/>
                <a:gd name="connsiteX5" fmla="*/ 111919 w 509588"/>
                <a:gd name="connsiteY5" fmla="*/ 433388 h 514350"/>
                <a:gd name="connsiteX6" fmla="*/ 178594 w 509588"/>
                <a:gd name="connsiteY6" fmla="*/ 414338 h 514350"/>
                <a:gd name="connsiteX7" fmla="*/ 221457 w 509588"/>
                <a:gd name="connsiteY7" fmla="*/ 433388 h 514350"/>
                <a:gd name="connsiteX8" fmla="*/ 330994 w 509588"/>
                <a:gd name="connsiteY8" fmla="*/ 509588 h 514350"/>
                <a:gd name="connsiteX9" fmla="*/ 395288 w 509588"/>
                <a:gd name="connsiteY9" fmla="*/ 514350 h 514350"/>
                <a:gd name="connsiteX10" fmla="*/ 414338 w 509588"/>
                <a:gd name="connsiteY10" fmla="*/ 495300 h 514350"/>
                <a:gd name="connsiteX11" fmla="*/ 385763 w 509588"/>
                <a:gd name="connsiteY11" fmla="*/ 473869 h 514350"/>
                <a:gd name="connsiteX12" fmla="*/ 385763 w 509588"/>
                <a:gd name="connsiteY12" fmla="*/ 440531 h 514350"/>
                <a:gd name="connsiteX13" fmla="*/ 423863 w 509588"/>
                <a:gd name="connsiteY13" fmla="*/ 419100 h 514350"/>
                <a:gd name="connsiteX14" fmla="*/ 431007 w 509588"/>
                <a:gd name="connsiteY14" fmla="*/ 376238 h 514350"/>
                <a:gd name="connsiteX15" fmla="*/ 435769 w 509588"/>
                <a:gd name="connsiteY15" fmla="*/ 335756 h 514350"/>
                <a:gd name="connsiteX16" fmla="*/ 497682 w 509588"/>
                <a:gd name="connsiteY16" fmla="*/ 278606 h 514350"/>
                <a:gd name="connsiteX17" fmla="*/ 509588 w 509588"/>
                <a:gd name="connsiteY17" fmla="*/ 200025 h 514350"/>
                <a:gd name="connsiteX18" fmla="*/ 390525 w 509588"/>
                <a:gd name="connsiteY18" fmla="*/ 95250 h 514350"/>
                <a:gd name="connsiteX19" fmla="*/ 323850 w 509588"/>
                <a:gd name="connsiteY19" fmla="*/ 100013 h 514350"/>
                <a:gd name="connsiteX20" fmla="*/ 295275 w 509588"/>
                <a:gd name="connsiteY20" fmla="*/ 76200 h 514350"/>
                <a:gd name="connsiteX21" fmla="*/ 283369 w 509588"/>
                <a:gd name="connsiteY21" fmla="*/ 42863 h 514350"/>
                <a:gd name="connsiteX22" fmla="*/ 266700 w 509588"/>
                <a:gd name="connsiteY22" fmla="*/ 16669 h 514350"/>
                <a:gd name="connsiteX23" fmla="*/ 192882 w 509588"/>
                <a:gd name="connsiteY23" fmla="*/ 0 h 514350"/>
                <a:gd name="connsiteX24" fmla="*/ 195263 w 509588"/>
                <a:gd name="connsiteY24" fmla="*/ 21431 h 514350"/>
                <a:gd name="connsiteX25" fmla="*/ 159544 w 509588"/>
                <a:gd name="connsiteY25" fmla="*/ 33338 h 514350"/>
                <a:gd name="connsiteX26" fmla="*/ 100013 w 509588"/>
                <a:gd name="connsiteY26" fmla="*/ 16669 h 514350"/>
                <a:gd name="connsiteX27" fmla="*/ 38100 w 509588"/>
                <a:gd name="connsiteY27" fmla="*/ 52388 h 514350"/>
                <a:gd name="connsiteX28" fmla="*/ 42863 w 509588"/>
                <a:gd name="connsiteY28" fmla="*/ 109538 h 514350"/>
                <a:gd name="connsiteX29" fmla="*/ 0 w 509588"/>
                <a:gd name="connsiteY29" fmla="*/ 18097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9588" h="514350">
                  <a:moveTo>
                    <a:pt x="0" y="180975"/>
                  </a:moveTo>
                  <a:lnTo>
                    <a:pt x="54769" y="264319"/>
                  </a:lnTo>
                  <a:lnTo>
                    <a:pt x="80963" y="271463"/>
                  </a:lnTo>
                  <a:lnTo>
                    <a:pt x="88107" y="326231"/>
                  </a:lnTo>
                  <a:lnTo>
                    <a:pt x="66675" y="426244"/>
                  </a:lnTo>
                  <a:lnTo>
                    <a:pt x="111919" y="433388"/>
                  </a:lnTo>
                  <a:lnTo>
                    <a:pt x="178594" y="414338"/>
                  </a:lnTo>
                  <a:lnTo>
                    <a:pt x="221457" y="433388"/>
                  </a:lnTo>
                  <a:lnTo>
                    <a:pt x="330994" y="509588"/>
                  </a:lnTo>
                  <a:lnTo>
                    <a:pt x="395288" y="514350"/>
                  </a:lnTo>
                  <a:lnTo>
                    <a:pt x="414338" y="495300"/>
                  </a:lnTo>
                  <a:lnTo>
                    <a:pt x="385763" y="473869"/>
                  </a:lnTo>
                  <a:lnTo>
                    <a:pt x="385763" y="440531"/>
                  </a:lnTo>
                  <a:lnTo>
                    <a:pt x="423863" y="419100"/>
                  </a:lnTo>
                  <a:lnTo>
                    <a:pt x="431007" y="376238"/>
                  </a:lnTo>
                  <a:lnTo>
                    <a:pt x="435769" y="335756"/>
                  </a:lnTo>
                  <a:lnTo>
                    <a:pt x="497682" y="278606"/>
                  </a:lnTo>
                  <a:lnTo>
                    <a:pt x="509588" y="200025"/>
                  </a:lnTo>
                  <a:lnTo>
                    <a:pt x="390525" y="95250"/>
                  </a:lnTo>
                  <a:lnTo>
                    <a:pt x="323850" y="100013"/>
                  </a:lnTo>
                  <a:lnTo>
                    <a:pt x="295275" y="76200"/>
                  </a:lnTo>
                  <a:lnTo>
                    <a:pt x="283369" y="42863"/>
                  </a:lnTo>
                  <a:lnTo>
                    <a:pt x="266700" y="16669"/>
                  </a:lnTo>
                  <a:lnTo>
                    <a:pt x="192882" y="0"/>
                  </a:lnTo>
                  <a:lnTo>
                    <a:pt x="195263" y="21431"/>
                  </a:lnTo>
                  <a:lnTo>
                    <a:pt x="159544" y="33338"/>
                  </a:lnTo>
                  <a:lnTo>
                    <a:pt x="100013" y="16669"/>
                  </a:lnTo>
                  <a:lnTo>
                    <a:pt x="38100" y="52388"/>
                  </a:lnTo>
                  <a:lnTo>
                    <a:pt x="42863" y="109538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75113" y="2362200"/>
              <a:ext cx="1223962" cy="1200150"/>
            </a:xfrm>
            <a:custGeom>
              <a:avLst/>
              <a:gdLst>
                <a:gd name="connsiteX0" fmla="*/ 0 w 1226344"/>
                <a:gd name="connsiteY0" fmla="*/ 452438 h 1152525"/>
                <a:gd name="connsiteX1" fmla="*/ 28575 w 1226344"/>
                <a:gd name="connsiteY1" fmla="*/ 526257 h 1152525"/>
                <a:gd name="connsiteX2" fmla="*/ 73819 w 1226344"/>
                <a:gd name="connsiteY2" fmla="*/ 564357 h 1152525"/>
                <a:gd name="connsiteX3" fmla="*/ 109537 w 1226344"/>
                <a:gd name="connsiteY3" fmla="*/ 657225 h 1152525"/>
                <a:gd name="connsiteX4" fmla="*/ 128587 w 1226344"/>
                <a:gd name="connsiteY4" fmla="*/ 685800 h 1152525"/>
                <a:gd name="connsiteX5" fmla="*/ 142875 w 1226344"/>
                <a:gd name="connsiteY5" fmla="*/ 666750 h 1152525"/>
                <a:gd name="connsiteX6" fmla="*/ 142875 w 1226344"/>
                <a:gd name="connsiteY6" fmla="*/ 633413 h 1152525"/>
                <a:gd name="connsiteX7" fmla="*/ 180975 w 1226344"/>
                <a:gd name="connsiteY7" fmla="*/ 666750 h 1152525"/>
                <a:gd name="connsiteX8" fmla="*/ 240506 w 1226344"/>
                <a:gd name="connsiteY8" fmla="*/ 673894 h 1152525"/>
                <a:gd name="connsiteX9" fmla="*/ 271462 w 1226344"/>
                <a:gd name="connsiteY9" fmla="*/ 702469 h 1152525"/>
                <a:gd name="connsiteX10" fmla="*/ 326231 w 1226344"/>
                <a:gd name="connsiteY10" fmla="*/ 721519 h 1152525"/>
                <a:gd name="connsiteX11" fmla="*/ 338137 w 1226344"/>
                <a:gd name="connsiteY11" fmla="*/ 762000 h 1152525"/>
                <a:gd name="connsiteX12" fmla="*/ 321469 w 1226344"/>
                <a:gd name="connsiteY12" fmla="*/ 781050 h 1152525"/>
                <a:gd name="connsiteX13" fmla="*/ 311944 w 1226344"/>
                <a:gd name="connsiteY13" fmla="*/ 807244 h 1152525"/>
                <a:gd name="connsiteX14" fmla="*/ 266700 w 1226344"/>
                <a:gd name="connsiteY14" fmla="*/ 826294 h 1152525"/>
                <a:gd name="connsiteX15" fmla="*/ 219075 w 1226344"/>
                <a:gd name="connsiteY15" fmla="*/ 900113 h 1152525"/>
                <a:gd name="connsiteX16" fmla="*/ 204787 w 1226344"/>
                <a:gd name="connsiteY16" fmla="*/ 909638 h 1152525"/>
                <a:gd name="connsiteX17" fmla="*/ 192881 w 1226344"/>
                <a:gd name="connsiteY17" fmla="*/ 973932 h 1152525"/>
                <a:gd name="connsiteX18" fmla="*/ 152400 w 1226344"/>
                <a:gd name="connsiteY18" fmla="*/ 1042988 h 1152525"/>
                <a:gd name="connsiteX19" fmla="*/ 157162 w 1226344"/>
                <a:gd name="connsiteY19" fmla="*/ 1071563 h 1152525"/>
                <a:gd name="connsiteX20" fmla="*/ 204787 w 1226344"/>
                <a:gd name="connsiteY20" fmla="*/ 1083469 h 1152525"/>
                <a:gd name="connsiteX21" fmla="*/ 233362 w 1226344"/>
                <a:gd name="connsiteY21" fmla="*/ 1133475 h 1152525"/>
                <a:gd name="connsiteX22" fmla="*/ 247650 w 1226344"/>
                <a:gd name="connsiteY22" fmla="*/ 1133475 h 1152525"/>
                <a:gd name="connsiteX23" fmla="*/ 266700 w 1226344"/>
                <a:gd name="connsiteY23" fmla="*/ 1102519 h 1152525"/>
                <a:gd name="connsiteX24" fmla="*/ 257175 w 1226344"/>
                <a:gd name="connsiteY24" fmla="*/ 1081088 h 1152525"/>
                <a:gd name="connsiteX25" fmla="*/ 230981 w 1226344"/>
                <a:gd name="connsiteY25" fmla="*/ 1076325 h 1152525"/>
                <a:gd name="connsiteX26" fmla="*/ 230981 w 1226344"/>
                <a:gd name="connsiteY26" fmla="*/ 1052513 h 1152525"/>
                <a:gd name="connsiteX27" fmla="*/ 228600 w 1226344"/>
                <a:gd name="connsiteY27" fmla="*/ 1009650 h 1152525"/>
                <a:gd name="connsiteX28" fmla="*/ 216694 w 1226344"/>
                <a:gd name="connsiteY28" fmla="*/ 976313 h 1152525"/>
                <a:gd name="connsiteX29" fmla="*/ 223837 w 1226344"/>
                <a:gd name="connsiteY29" fmla="*/ 940594 h 1152525"/>
                <a:gd name="connsiteX30" fmla="*/ 266700 w 1226344"/>
                <a:gd name="connsiteY30" fmla="*/ 900113 h 1152525"/>
                <a:gd name="connsiteX31" fmla="*/ 278606 w 1226344"/>
                <a:gd name="connsiteY31" fmla="*/ 897732 h 1152525"/>
                <a:gd name="connsiteX32" fmla="*/ 290512 w 1226344"/>
                <a:gd name="connsiteY32" fmla="*/ 938213 h 1152525"/>
                <a:gd name="connsiteX33" fmla="*/ 302419 w 1226344"/>
                <a:gd name="connsiteY33" fmla="*/ 938213 h 1152525"/>
                <a:gd name="connsiteX34" fmla="*/ 321469 w 1226344"/>
                <a:gd name="connsiteY34" fmla="*/ 962025 h 1152525"/>
                <a:gd name="connsiteX35" fmla="*/ 338137 w 1226344"/>
                <a:gd name="connsiteY35" fmla="*/ 957263 h 1152525"/>
                <a:gd name="connsiteX36" fmla="*/ 359569 w 1226344"/>
                <a:gd name="connsiteY36" fmla="*/ 942975 h 1152525"/>
                <a:gd name="connsiteX37" fmla="*/ 483394 w 1226344"/>
                <a:gd name="connsiteY37" fmla="*/ 954882 h 1152525"/>
                <a:gd name="connsiteX38" fmla="*/ 516731 w 1226344"/>
                <a:gd name="connsiteY38" fmla="*/ 947738 h 1152525"/>
                <a:gd name="connsiteX39" fmla="*/ 545306 w 1226344"/>
                <a:gd name="connsiteY39" fmla="*/ 964407 h 1152525"/>
                <a:gd name="connsiteX40" fmla="*/ 561975 w 1226344"/>
                <a:gd name="connsiteY40" fmla="*/ 978694 h 1152525"/>
                <a:gd name="connsiteX41" fmla="*/ 604837 w 1226344"/>
                <a:gd name="connsiteY41" fmla="*/ 981075 h 1152525"/>
                <a:gd name="connsiteX42" fmla="*/ 640556 w 1226344"/>
                <a:gd name="connsiteY42" fmla="*/ 1021557 h 1152525"/>
                <a:gd name="connsiteX43" fmla="*/ 659606 w 1226344"/>
                <a:gd name="connsiteY43" fmla="*/ 1019175 h 1152525"/>
                <a:gd name="connsiteX44" fmla="*/ 702469 w 1226344"/>
                <a:gd name="connsiteY44" fmla="*/ 976313 h 1152525"/>
                <a:gd name="connsiteX45" fmla="*/ 735806 w 1226344"/>
                <a:gd name="connsiteY45" fmla="*/ 1000125 h 1152525"/>
                <a:gd name="connsiteX46" fmla="*/ 752475 w 1226344"/>
                <a:gd name="connsiteY46" fmla="*/ 1023938 h 1152525"/>
                <a:gd name="connsiteX47" fmla="*/ 785812 w 1226344"/>
                <a:gd name="connsiteY47" fmla="*/ 1021557 h 1152525"/>
                <a:gd name="connsiteX48" fmla="*/ 819150 w 1226344"/>
                <a:gd name="connsiteY48" fmla="*/ 1042988 h 1152525"/>
                <a:gd name="connsiteX49" fmla="*/ 823912 w 1226344"/>
                <a:gd name="connsiteY49" fmla="*/ 1064419 h 1152525"/>
                <a:gd name="connsiteX50" fmla="*/ 842962 w 1226344"/>
                <a:gd name="connsiteY50" fmla="*/ 1066800 h 1152525"/>
                <a:gd name="connsiteX51" fmla="*/ 904875 w 1226344"/>
                <a:gd name="connsiteY51" fmla="*/ 1073944 h 1152525"/>
                <a:gd name="connsiteX52" fmla="*/ 933450 w 1226344"/>
                <a:gd name="connsiteY52" fmla="*/ 1112044 h 1152525"/>
                <a:gd name="connsiteX53" fmla="*/ 938212 w 1226344"/>
                <a:gd name="connsiteY53" fmla="*/ 1140619 h 1152525"/>
                <a:gd name="connsiteX54" fmla="*/ 940594 w 1226344"/>
                <a:gd name="connsiteY54" fmla="*/ 1152525 h 1152525"/>
                <a:gd name="connsiteX55" fmla="*/ 1042987 w 1226344"/>
                <a:gd name="connsiteY55" fmla="*/ 1150144 h 1152525"/>
                <a:gd name="connsiteX56" fmla="*/ 1071562 w 1226344"/>
                <a:gd name="connsiteY56" fmla="*/ 1069182 h 1152525"/>
                <a:gd name="connsiteX57" fmla="*/ 1062037 w 1226344"/>
                <a:gd name="connsiteY57" fmla="*/ 1045369 h 1152525"/>
                <a:gd name="connsiteX58" fmla="*/ 1059656 w 1226344"/>
                <a:gd name="connsiteY58" fmla="*/ 1012032 h 1152525"/>
                <a:gd name="connsiteX59" fmla="*/ 1066800 w 1226344"/>
                <a:gd name="connsiteY59" fmla="*/ 992982 h 1152525"/>
                <a:gd name="connsiteX60" fmla="*/ 1083469 w 1226344"/>
                <a:gd name="connsiteY60" fmla="*/ 973932 h 1152525"/>
                <a:gd name="connsiteX61" fmla="*/ 1107281 w 1226344"/>
                <a:gd name="connsiteY61" fmla="*/ 964407 h 1152525"/>
                <a:gd name="connsiteX62" fmla="*/ 1133475 w 1226344"/>
                <a:gd name="connsiteY62" fmla="*/ 921544 h 1152525"/>
                <a:gd name="connsiteX63" fmla="*/ 1150144 w 1226344"/>
                <a:gd name="connsiteY63" fmla="*/ 921544 h 1152525"/>
                <a:gd name="connsiteX64" fmla="*/ 1197769 w 1226344"/>
                <a:gd name="connsiteY64" fmla="*/ 940594 h 1152525"/>
                <a:gd name="connsiteX65" fmla="*/ 1226344 w 1226344"/>
                <a:gd name="connsiteY65" fmla="*/ 904875 h 1152525"/>
                <a:gd name="connsiteX66" fmla="*/ 1195387 w 1226344"/>
                <a:gd name="connsiteY66" fmla="*/ 852488 h 1152525"/>
                <a:gd name="connsiteX67" fmla="*/ 1159669 w 1226344"/>
                <a:gd name="connsiteY67" fmla="*/ 804863 h 1152525"/>
                <a:gd name="connsiteX68" fmla="*/ 1162050 w 1226344"/>
                <a:gd name="connsiteY68" fmla="*/ 762000 h 1152525"/>
                <a:gd name="connsiteX69" fmla="*/ 1216819 w 1226344"/>
                <a:gd name="connsiteY69" fmla="*/ 702469 h 1152525"/>
                <a:gd name="connsiteX70" fmla="*/ 1219200 w 1226344"/>
                <a:gd name="connsiteY70" fmla="*/ 676275 h 1152525"/>
                <a:gd name="connsiteX71" fmla="*/ 1181100 w 1226344"/>
                <a:gd name="connsiteY71" fmla="*/ 661988 h 1152525"/>
                <a:gd name="connsiteX72" fmla="*/ 1150144 w 1226344"/>
                <a:gd name="connsiteY72" fmla="*/ 635794 h 1152525"/>
                <a:gd name="connsiteX73" fmla="*/ 1133475 w 1226344"/>
                <a:gd name="connsiteY73" fmla="*/ 602457 h 1152525"/>
                <a:gd name="connsiteX74" fmla="*/ 1083469 w 1226344"/>
                <a:gd name="connsiteY74" fmla="*/ 604838 h 1152525"/>
                <a:gd name="connsiteX75" fmla="*/ 1033462 w 1226344"/>
                <a:gd name="connsiteY75" fmla="*/ 604838 h 1152525"/>
                <a:gd name="connsiteX76" fmla="*/ 1014412 w 1226344"/>
                <a:gd name="connsiteY76" fmla="*/ 583407 h 1152525"/>
                <a:gd name="connsiteX77" fmla="*/ 950119 w 1226344"/>
                <a:gd name="connsiteY77" fmla="*/ 578644 h 1152525"/>
                <a:gd name="connsiteX78" fmla="*/ 933450 w 1226344"/>
                <a:gd name="connsiteY78" fmla="*/ 561975 h 1152525"/>
                <a:gd name="connsiteX79" fmla="*/ 933450 w 1226344"/>
                <a:gd name="connsiteY79" fmla="*/ 547688 h 1152525"/>
                <a:gd name="connsiteX80" fmla="*/ 859631 w 1226344"/>
                <a:gd name="connsiteY80" fmla="*/ 511969 h 1152525"/>
                <a:gd name="connsiteX81" fmla="*/ 850106 w 1226344"/>
                <a:gd name="connsiteY81" fmla="*/ 492919 h 1152525"/>
                <a:gd name="connsiteX82" fmla="*/ 828675 w 1226344"/>
                <a:gd name="connsiteY82" fmla="*/ 476250 h 1152525"/>
                <a:gd name="connsiteX83" fmla="*/ 795337 w 1226344"/>
                <a:gd name="connsiteY83" fmla="*/ 478632 h 1152525"/>
                <a:gd name="connsiteX84" fmla="*/ 773906 w 1226344"/>
                <a:gd name="connsiteY84" fmla="*/ 471488 h 1152525"/>
                <a:gd name="connsiteX85" fmla="*/ 728662 w 1226344"/>
                <a:gd name="connsiteY85" fmla="*/ 428625 h 1152525"/>
                <a:gd name="connsiteX86" fmla="*/ 700087 w 1226344"/>
                <a:gd name="connsiteY86" fmla="*/ 421482 h 1152525"/>
                <a:gd name="connsiteX87" fmla="*/ 666750 w 1226344"/>
                <a:gd name="connsiteY87" fmla="*/ 383382 h 1152525"/>
                <a:gd name="connsiteX88" fmla="*/ 626269 w 1226344"/>
                <a:gd name="connsiteY88" fmla="*/ 369094 h 1152525"/>
                <a:gd name="connsiteX89" fmla="*/ 585787 w 1226344"/>
                <a:gd name="connsiteY89" fmla="*/ 335757 h 1152525"/>
                <a:gd name="connsiteX90" fmla="*/ 564356 w 1226344"/>
                <a:gd name="connsiteY90" fmla="*/ 311944 h 1152525"/>
                <a:gd name="connsiteX91" fmla="*/ 550069 w 1226344"/>
                <a:gd name="connsiteY91" fmla="*/ 330994 h 1152525"/>
                <a:gd name="connsiteX92" fmla="*/ 478631 w 1226344"/>
                <a:gd name="connsiteY92" fmla="*/ 328613 h 1152525"/>
                <a:gd name="connsiteX93" fmla="*/ 330994 w 1226344"/>
                <a:gd name="connsiteY93" fmla="*/ 230982 h 1152525"/>
                <a:gd name="connsiteX94" fmla="*/ 259556 w 1226344"/>
                <a:gd name="connsiteY94" fmla="*/ 254794 h 1152525"/>
                <a:gd name="connsiteX95" fmla="*/ 221456 w 1226344"/>
                <a:gd name="connsiteY95" fmla="*/ 245269 h 1152525"/>
                <a:gd name="connsiteX96" fmla="*/ 238125 w 1226344"/>
                <a:gd name="connsiteY96" fmla="*/ 150019 h 1152525"/>
                <a:gd name="connsiteX97" fmla="*/ 228600 w 1226344"/>
                <a:gd name="connsiteY97" fmla="*/ 95250 h 1152525"/>
                <a:gd name="connsiteX98" fmla="*/ 197644 w 1226344"/>
                <a:gd name="connsiteY98" fmla="*/ 78582 h 1152525"/>
                <a:gd name="connsiteX99" fmla="*/ 145256 w 1226344"/>
                <a:gd name="connsiteY99" fmla="*/ 0 h 1152525"/>
                <a:gd name="connsiteX100" fmla="*/ 88106 w 1226344"/>
                <a:gd name="connsiteY100" fmla="*/ 30957 h 1152525"/>
                <a:gd name="connsiteX101" fmla="*/ 83344 w 1226344"/>
                <a:gd name="connsiteY101" fmla="*/ 54769 h 1152525"/>
                <a:gd name="connsiteX102" fmla="*/ 90487 w 1226344"/>
                <a:gd name="connsiteY102" fmla="*/ 100013 h 1152525"/>
                <a:gd name="connsiteX103" fmla="*/ 71437 w 1226344"/>
                <a:gd name="connsiteY103" fmla="*/ 135732 h 1152525"/>
                <a:gd name="connsiteX104" fmla="*/ 66675 w 1226344"/>
                <a:gd name="connsiteY104" fmla="*/ 145257 h 1152525"/>
                <a:gd name="connsiteX105" fmla="*/ 97631 w 1226344"/>
                <a:gd name="connsiteY105" fmla="*/ 185738 h 1152525"/>
                <a:gd name="connsiteX106" fmla="*/ 83344 w 1226344"/>
                <a:gd name="connsiteY106" fmla="*/ 223838 h 1152525"/>
                <a:gd name="connsiteX107" fmla="*/ 59531 w 1226344"/>
                <a:gd name="connsiteY107" fmla="*/ 240507 h 1152525"/>
                <a:gd name="connsiteX108" fmla="*/ 69056 w 1226344"/>
                <a:gd name="connsiteY108" fmla="*/ 309563 h 1152525"/>
                <a:gd name="connsiteX109" fmla="*/ 92869 w 1226344"/>
                <a:gd name="connsiteY109" fmla="*/ 321469 h 1152525"/>
                <a:gd name="connsiteX110" fmla="*/ 85725 w 1226344"/>
                <a:gd name="connsiteY110" fmla="*/ 369094 h 1152525"/>
                <a:gd name="connsiteX111" fmla="*/ 42862 w 1226344"/>
                <a:gd name="connsiteY111" fmla="*/ 421482 h 1152525"/>
                <a:gd name="connsiteX112" fmla="*/ 0 w 1226344"/>
                <a:gd name="connsiteY112" fmla="*/ 452438 h 1152525"/>
                <a:gd name="connsiteX0" fmla="*/ 0 w 1226344"/>
                <a:gd name="connsiteY0" fmla="*/ 452438 h 1152525"/>
                <a:gd name="connsiteX1" fmla="*/ 28575 w 1226344"/>
                <a:gd name="connsiteY1" fmla="*/ 526257 h 1152525"/>
                <a:gd name="connsiteX2" fmla="*/ 73819 w 1226344"/>
                <a:gd name="connsiteY2" fmla="*/ 564357 h 1152525"/>
                <a:gd name="connsiteX3" fmla="*/ 109537 w 1226344"/>
                <a:gd name="connsiteY3" fmla="*/ 657225 h 1152525"/>
                <a:gd name="connsiteX4" fmla="*/ 128587 w 1226344"/>
                <a:gd name="connsiteY4" fmla="*/ 685800 h 1152525"/>
                <a:gd name="connsiteX5" fmla="*/ 142875 w 1226344"/>
                <a:gd name="connsiteY5" fmla="*/ 666750 h 1152525"/>
                <a:gd name="connsiteX6" fmla="*/ 142875 w 1226344"/>
                <a:gd name="connsiteY6" fmla="*/ 633413 h 1152525"/>
                <a:gd name="connsiteX7" fmla="*/ 180975 w 1226344"/>
                <a:gd name="connsiteY7" fmla="*/ 666750 h 1152525"/>
                <a:gd name="connsiteX8" fmla="*/ 240506 w 1226344"/>
                <a:gd name="connsiteY8" fmla="*/ 673894 h 1152525"/>
                <a:gd name="connsiteX9" fmla="*/ 271462 w 1226344"/>
                <a:gd name="connsiteY9" fmla="*/ 702469 h 1152525"/>
                <a:gd name="connsiteX10" fmla="*/ 326231 w 1226344"/>
                <a:gd name="connsiteY10" fmla="*/ 721519 h 1152525"/>
                <a:gd name="connsiteX11" fmla="*/ 338137 w 1226344"/>
                <a:gd name="connsiteY11" fmla="*/ 762000 h 1152525"/>
                <a:gd name="connsiteX12" fmla="*/ 321469 w 1226344"/>
                <a:gd name="connsiteY12" fmla="*/ 781050 h 1152525"/>
                <a:gd name="connsiteX13" fmla="*/ 311944 w 1226344"/>
                <a:gd name="connsiteY13" fmla="*/ 807244 h 1152525"/>
                <a:gd name="connsiteX14" fmla="*/ 266700 w 1226344"/>
                <a:gd name="connsiteY14" fmla="*/ 826294 h 1152525"/>
                <a:gd name="connsiteX15" fmla="*/ 219075 w 1226344"/>
                <a:gd name="connsiteY15" fmla="*/ 900113 h 1152525"/>
                <a:gd name="connsiteX16" fmla="*/ 204787 w 1226344"/>
                <a:gd name="connsiteY16" fmla="*/ 909638 h 1152525"/>
                <a:gd name="connsiteX17" fmla="*/ 192881 w 1226344"/>
                <a:gd name="connsiteY17" fmla="*/ 973932 h 1152525"/>
                <a:gd name="connsiteX18" fmla="*/ 152400 w 1226344"/>
                <a:gd name="connsiteY18" fmla="*/ 1042988 h 1152525"/>
                <a:gd name="connsiteX19" fmla="*/ 157162 w 1226344"/>
                <a:gd name="connsiteY19" fmla="*/ 1071563 h 1152525"/>
                <a:gd name="connsiteX20" fmla="*/ 204787 w 1226344"/>
                <a:gd name="connsiteY20" fmla="*/ 1083469 h 1152525"/>
                <a:gd name="connsiteX21" fmla="*/ 233362 w 1226344"/>
                <a:gd name="connsiteY21" fmla="*/ 1133475 h 1152525"/>
                <a:gd name="connsiteX22" fmla="*/ 247650 w 1226344"/>
                <a:gd name="connsiteY22" fmla="*/ 1133475 h 1152525"/>
                <a:gd name="connsiteX23" fmla="*/ 266700 w 1226344"/>
                <a:gd name="connsiteY23" fmla="*/ 1102519 h 1152525"/>
                <a:gd name="connsiteX24" fmla="*/ 257175 w 1226344"/>
                <a:gd name="connsiteY24" fmla="*/ 1081088 h 1152525"/>
                <a:gd name="connsiteX25" fmla="*/ 230981 w 1226344"/>
                <a:gd name="connsiteY25" fmla="*/ 1076325 h 1152525"/>
                <a:gd name="connsiteX26" fmla="*/ 230981 w 1226344"/>
                <a:gd name="connsiteY26" fmla="*/ 1052513 h 1152525"/>
                <a:gd name="connsiteX27" fmla="*/ 228600 w 1226344"/>
                <a:gd name="connsiteY27" fmla="*/ 1009650 h 1152525"/>
                <a:gd name="connsiteX28" fmla="*/ 216694 w 1226344"/>
                <a:gd name="connsiteY28" fmla="*/ 976313 h 1152525"/>
                <a:gd name="connsiteX29" fmla="*/ 223837 w 1226344"/>
                <a:gd name="connsiteY29" fmla="*/ 940594 h 1152525"/>
                <a:gd name="connsiteX30" fmla="*/ 266700 w 1226344"/>
                <a:gd name="connsiteY30" fmla="*/ 900113 h 1152525"/>
                <a:gd name="connsiteX31" fmla="*/ 278606 w 1226344"/>
                <a:gd name="connsiteY31" fmla="*/ 897732 h 1152525"/>
                <a:gd name="connsiteX32" fmla="*/ 290512 w 1226344"/>
                <a:gd name="connsiteY32" fmla="*/ 938213 h 1152525"/>
                <a:gd name="connsiteX33" fmla="*/ 302419 w 1226344"/>
                <a:gd name="connsiteY33" fmla="*/ 938213 h 1152525"/>
                <a:gd name="connsiteX34" fmla="*/ 321469 w 1226344"/>
                <a:gd name="connsiteY34" fmla="*/ 962025 h 1152525"/>
                <a:gd name="connsiteX35" fmla="*/ 338137 w 1226344"/>
                <a:gd name="connsiteY35" fmla="*/ 957263 h 1152525"/>
                <a:gd name="connsiteX36" fmla="*/ 359569 w 1226344"/>
                <a:gd name="connsiteY36" fmla="*/ 942975 h 1152525"/>
                <a:gd name="connsiteX37" fmla="*/ 483394 w 1226344"/>
                <a:gd name="connsiteY37" fmla="*/ 954882 h 1152525"/>
                <a:gd name="connsiteX38" fmla="*/ 516731 w 1226344"/>
                <a:gd name="connsiteY38" fmla="*/ 947738 h 1152525"/>
                <a:gd name="connsiteX39" fmla="*/ 545306 w 1226344"/>
                <a:gd name="connsiteY39" fmla="*/ 964407 h 1152525"/>
                <a:gd name="connsiteX40" fmla="*/ 561975 w 1226344"/>
                <a:gd name="connsiteY40" fmla="*/ 978694 h 1152525"/>
                <a:gd name="connsiteX41" fmla="*/ 604837 w 1226344"/>
                <a:gd name="connsiteY41" fmla="*/ 981075 h 1152525"/>
                <a:gd name="connsiteX42" fmla="*/ 640556 w 1226344"/>
                <a:gd name="connsiteY42" fmla="*/ 1021557 h 1152525"/>
                <a:gd name="connsiteX43" fmla="*/ 659606 w 1226344"/>
                <a:gd name="connsiteY43" fmla="*/ 1019175 h 1152525"/>
                <a:gd name="connsiteX44" fmla="*/ 702469 w 1226344"/>
                <a:gd name="connsiteY44" fmla="*/ 976313 h 1152525"/>
                <a:gd name="connsiteX45" fmla="*/ 735806 w 1226344"/>
                <a:gd name="connsiteY45" fmla="*/ 1000125 h 1152525"/>
                <a:gd name="connsiteX46" fmla="*/ 752475 w 1226344"/>
                <a:gd name="connsiteY46" fmla="*/ 1023938 h 1152525"/>
                <a:gd name="connsiteX47" fmla="*/ 785812 w 1226344"/>
                <a:gd name="connsiteY47" fmla="*/ 1021557 h 1152525"/>
                <a:gd name="connsiteX48" fmla="*/ 819150 w 1226344"/>
                <a:gd name="connsiteY48" fmla="*/ 1042988 h 1152525"/>
                <a:gd name="connsiteX49" fmla="*/ 823912 w 1226344"/>
                <a:gd name="connsiteY49" fmla="*/ 1064419 h 1152525"/>
                <a:gd name="connsiteX50" fmla="*/ 842962 w 1226344"/>
                <a:gd name="connsiteY50" fmla="*/ 1066800 h 1152525"/>
                <a:gd name="connsiteX51" fmla="*/ 904875 w 1226344"/>
                <a:gd name="connsiteY51" fmla="*/ 1073944 h 1152525"/>
                <a:gd name="connsiteX52" fmla="*/ 933450 w 1226344"/>
                <a:gd name="connsiteY52" fmla="*/ 1112044 h 1152525"/>
                <a:gd name="connsiteX53" fmla="*/ 938212 w 1226344"/>
                <a:gd name="connsiteY53" fmla="*/ 1140619 h 1152525"/>
                <a:gd name="connsiteX54" fmla="*/ 940594 w 1226344"/>
                <a:gd name="connsiteY54" fmla="*/ 1152525 h 1152525"/>
                <a:gd name="connsiteX55" fmla="*/ 990600 w 1226344"/>
                <a:gd name="connsiteY55" fmla="*/ 1150144 h 1152525"/>
                <a:gd name="connsiteX56" fmla="*/ 1042987 w 1226344"/>
                <a:gd name="connsiteY56" fmla="*/ 1150144 h 1152525"/>
                <a:gd name="connsiteX57" fmla="*/ 1071562 w 1226344"/>
                <a:gd name="connsiteY57" fmla="*/ 1069182 h 1152525"/>
                <a:gd name="connsiteX58" fmla="*/ 1062037 w 1226344"/>
                <a:gd name="connsiteY58" fmla="*/ 1045369 h 1152525"/>
                <a:gd name="connsiteX59" fmla="*/ 1059656 w 1226344"/>
                <a:gd name="connsiteY59" fmla="*/ 1012032 h 1152525"/>
                <a:gd name="connsiteX60" fmla="*/ 1066800 w 1226344"/>
                <a:gd name="connsiteY60" fmla="*/ 992982 h 1152525"/>
                <a:gd name="connsiteX61" fmla="*/ 1083469 w 1226344"/>
                <a:gd name="connsiteY61" fmla="*/ 973932 h 1152525"/>
                <a:gd name="connsiteX62" fmla="*/ 1107281 w 1226344"/>
                <a:gd name="connsiteY62" fmla="*/ 964407 h 1152525"/>
                <a:gd name="connsiteX63" fmla="*/ 1133475 w 1226344"/>
                <a:gd name="connsiteY63" fmla="*/ 921544 h 1152525"/>
                <a:gd name="connsiteX64" fmla="*/ 1150144 w 1226344"/>
                <a:gd name="connsiteY64" fmla="*/ 921544 h 1152525"/>
                <a:gd name="connsiteX65" fmla="*/ 1197769 w 1226344"/>
                <a:gd name="connsiteY65" fmla="*/ 940594 h 1152525"/>
                <a:gd name="connsiteX66" fmla="*/ 1226344 w 1226344"/>
                <a:gd name="connsiteY66" fmla="*/ 904875 h 1152525"/>
                <a:gd name="connsiteX67" fmla="*/ 1195387 w 1226344"/>
                <a:gd name="connsiteY67" fmla="*/ 852488 h 1152525"/>
                <a:gd name="connsiteX68" fmla="*/ 1159669 w 1226344"/>
                <a:gd name="connsiteY68" fmla="*/ 804863 h 1152525"/>
                <a:gd name="connsiteX69" fmla="*/ 1162050 w 1226344"/>
                <a:gd name="connsiteY69" fmla="*/ 762000 h 1152525"/>
                <a:gd name="connsiteX70" fmla="*/ 1216819 w 1226344"/>
                <a:gd name="connsiteY70" fmla="*/ 702469 h 1152525"/>
                <a:gd name="connsiteX71" fmla="*/ 1219200 w 1226344"/>
                <a:gd name="connsiteY71" fmla="*/ 676275 h 1152525"/>
                <a:gd name="connsiteX72" fmla="*/ 1181100 w 1226344"/>
                <a:gd name="connsiteY72" fmla="*/ 661988 h 1152525"/>
                <a:gd name="connsiteX73" fmla="*/ 1150144 w 1226344"/>
                <a:gd name="connsiteY73" fmla="*/ 635794 h 1152525"/>
                <a:gd name="connsiteX74" fmla="*/ 1133475 w 1226344"/>
                <a:gd name="connsiteY74" fmla="*/ 602457 h 1152525"/>
                <a:gd name="connsiteX75" fmla="*/ 1083469 w 1226344"/>
                <a:gd name="connsiteY75" fmla="*/ 604838 h 1152525"/>
                <a:gd name="connsiteX76" fmla="*/ 1033462 w 1226344"/>
                <a:gd name="connsiteY76" fmla="*/ 604838 h 1152525"/>
                <a:gd name="connsiteX77" fmla="*/ 1014412 w 1226344"/>
                <a:gd name="connsiteY77" fmla="*/ 583407 h 1152525"/>
                <a:gd name="connsiteX78" fmla="*/ 950119 w 1226344"/>
                <a:gd name="connsiteY78" fmla="*/ 578644 h 1152525"/>
                <a:gd name="connsiteX79" fmla="*/ 933450 w 1226344"/>
                <a:gd name="connsiteY79" fmla="*/ 561975 h 1152525"/>
                <a:gd name="connsiteX80" fmla="*/ 933450 w 1226344"/>
                <a:gd name="connsiteY80" fmla="*/ 547688 h 1152525"/>
                <a:gd name="connsiteX81" fmla="*/ 859631 w 1226344"/>
                <a:gd name="connsiteY81" fmla="*/ 511969 h 1152525"/>
                <a:gd name="connsiteX82" fmla="*/ 850106 w 1226344"/>
                <a:gd name="connsiteY82" fmla="*/ 492919 h 1152525"/>
                <a:gd name="connsiteX83" fmla="*/ 828675 w 1226344"/>
                <a:gd name="connsiteY83" fmla="*/ 476250 h 1152525"/>
                <a:gd name="connsiteX84" fmla="*/ 795337 w 1226344"/>
                <a:gd name="connsiteY84" fmla="*/ 478632 h 1152525"/>
                <a:gd name="connsiteX85" fmla="*/ 773906 w 1226344"/>
                <a:gd name="connsiteY85" fmla="*/ 471488 h 1152525"/>
                <a:gd name="connsiteX86" fmla="*/ 728662 w 1226344"/>
                <a:gd name="connsiteY86" fmla="*/ 428625 h 1152525"/>
                <a:gd name="connsiteX87" fmla="*/ 700087 w 1226344"/>
                <a:gd name="connsiteY87" fmla="*/ 421482 h 1152525"/>
                <a:gd name="connsiteX88" fmla="*/ 666750 w 1226344"/>
                <a:gd name="connsiteY88" fmla="*/ 383382 h 1152525"/>
                <a:gd name="connsiteX89" fmla="*/ 626269 w 1226344"/>
                <a:gd name="connsiteY89" fmla="*/ 369094 h 1152525"/>
                <a:gd name="connsiteX90" fmla="*/ 585787 w 1226344"/>
                <a:gd name="connsiteY90" fmla="*/ 335757 h 1152525"/>
                <a:gd name="connsiteX91" fmla="*/ 564356 w 1226344"/>
                <a:gd name="connsiteY91" fmla="*/ 311944 h 1152525"/>
                <a:gd name="connsiteX92" fmla="*/ 550069 w 1226344"/>
                <a:gd name="connsiteY92" fmla="*/ 330994 h 1152525"/>
                <a:gd name="connsiteX93" fmla="*/ 478631 w 1226344"/>
                <a:gd name="connsiteY93" fmla="*/ 328613 h 1152525"/>
                <a:gd name="connsiteX94" fmla="*/ 330994 w 1226344"/>
                <a:gd name="connsiteY94" fmla="*/ 230982 h 1152525"/>
                <a:gd name="connsiteX95" fmla="*/ 259556 w 1226344"/>
                <a:gd name="connsiteY95" fmla="*/ 254794 h 1152525"/>
                <a:gd name="connsiteX96" fmla="*/ 221456 w 1226344"/>
                <a:gd name="connsiteY96" fmla="*/ 245269 h 1152525"/>
                <a:gd name="connsiteX97" fmla="*/ 238125 w 1226344"/>
                <a:gd name="connsiteY97" fmla="*/ 150019 h 1152525"/>
                <a:gd name="connsiteX98" fmla="*/ 228600 w 1226344"/>
                <a:gd name="connsiteY98" fmla="*/ 95250 h 1152525"/>
                <a:gd name="connsiteX99" fmla="*/ 197644 w 1226344"/>
                <a:gd name="connsiteY99" fmla="*/ 78582 h 1152525"/>
                <a:gd name="connsiteX100" fmla="*/ 145256 w 1226344"/>
                <a:gd name="connsiteY100" fmla="*/ 0 h 1152525"/>
                <a:gd name="connsiteX101" fmla="*/ 88106 w 1226344"/>
                <a:gd name="connsiteY101" fmla="*/ 30957 h 1152525"/>
                <a:gd name="connsiteX102" fmla="*/ 83344 w 1226344"/>
                <a:gd name="connsiteY102" fmla="*/ 54769 h 1152525"/>
                <a:gd name="connsiteX103" fmla="*/ 90487 w 1226344"/>
                <a:gd name="connsiteY103" fmla="*/ 100013 h 1152525"/>
                <a:gd name="connsiteX104" fmla="*/ 71437 w 1226344"/>
                <a:gd name="connsiteY104" fmla="*/ 135732 h 1152525"/>
                <a:gd name="connsiteX105" fmla="*/ 66675 w 1226344"/>
                <a:gd name="connsiteY105" fmla="*/ 145257 h 1152525"/>
                <a:gd name="connsiteX106" fmla="*/ 97631 w 1226344"/>
                <a:gd name="connsiteY106" fmla="*/ 185738 h 1152525"/>
                <a:gd name="connsiteX107" fmla="*/ 83344 w 1226344"/>
                <a:gd name="connsiteY107" fmla="*/ 223838 h 1152525"/>
                <a:gd name="connsiteX108" fmla="*/ 59531 w 1226344"/>
                <a:gd name="connsiteY108" fmla="*/ 240507 h 1152525"/>
                <a:gd name="connsiteX109" fmla="*/ 69056 w 1226344"/>
                <a:gd name="connsiteY109" fmla="*/ 309563 h 1152525"/>
                <a:gd name="connsiteX110" fmla="*/ 92869 w 1226344"/>
                <a:gd name="connsiteY110" fmla="*/ 321469 h 1152525"/>
                <a:gd name="connsiteX111" fmla="*/ 85725 w 1226344"/>
                <a:gd name="connsiteY111" fmla="*/ 369094 h 1152525"/>
                <a:gd name="connsiteX112" fmla="*/ 42862 w 1226344"/>
                <a:gd name="connsiteY112" fmla="*/ 421482 h 1152525"/>
                <a:gd name="connsiteX113" fmla="*/ 0 w 1226344"/>
                <a:gd name="connsiteY113" fmla="*/ 452438 h 1152525"/>
                <a:gd name="connsiteX0" fmla="*/ 0 w 1226344"/>
                <a:gd name="connsiteY0" fmla="*/ 452438 h 1200150"/>
                <a:gd name="connsiteX1" fmla="*/ 28575 w 1226344"/>
                <a:gd name="connsiteY1" fmla="*/ 526257 h 1200150"/>
                <a:gd name="connsiteX2" fmla="*/ 73819 w 1226344"/>
                <a:gd name="connsiteY2" fmla="*/ 564357 h 1200150"/>
                <a:gd name="connsiteX3" fmla="*/ 109537 w 1226344"/>
                <a:gd name="connsiteY3" fmla="*/ 657225 h 1200150"/>
                <a:gd name="connsiteX4" fmla="*/ 128587 w 1226344"/>
                <a:gd name="connsiteY4" fmla="*/ 685800 h 1200150"/>
                <a:gd name="connsiteX5" fmla="*/ 142875 w 1226344"/>
                <a:gd name="connsiteY5" fmla="*/ 666750 h 1200150"/>
                <a:gd name="connsiteX6" fmla="*/ 142875 w 1226344"/>
                <a:gd name="connsiteY6" fmla="*/ 633413 h 1200150"/>
                <a:gd name="connsiteX7" fmla="*/ 180975 w 1226344"/>
                <a:gd name="connsiteY7" fmla="*/ 666750 h 1200150"/>
                <a:gd name="connsiteX8" fmla="*/ 240506 w 1226344"/>
                <a:gd name="connsiteY8" fmla="*/ 673894 h 1200150"/>
                <a:gd name="connsiteX9" fmla="*/ 271462 w 1226344"/>
                <a:gd name="connsiteY9" fmla="*/ 702469 h 1200150"/>
                <a:gd name="connsiteX10" fmla="*/ 326231 w 1226344"/>
                <a:gd name="connsiteY10" fmla="*/ 721519 h 1200150"/>
                <a:gd name="connsiteX11" fmla="*/ 338137 w 1226344"/>
                <a:gd name="connsiteY11" fmla="*/ 762000 h 1200150"/>
                <a:gd name="connsiteX12" fmla="*/ 321469 w 1226344"/>
                <a:gd name="connsiteY12" fmla="*/ 781050 h 1200150"/>
                <a:gd name="connsiteX13" fmla="*/ 311944 w 1226344"/>
                <a:gd name="connsiteY13" fmla="*/ 807244 h 1200150"/>
                <a:gd name="connsiteX14" fmla="*/ 266700 w 1226344"/>
                <a:gd name="connsiteY14" fmla="*/ 826294 h 1200150"/>
                <a:gd name="connsiteX15" fmla="*/ 219075 w 1226344"/>
                <a:gd name="connsiteY15" fmla="*/ 900113 h 1200150"/>
                <a:gd name="connsiteX16" fmla="*/ 204787 w 1226344"/>
                <a:gd name="connsiteY16" fmla="*/ 909638 h 1200150"/>
                <a:gd name="connsiteX17" fmla="*/ 192881 w 1226344"/>
                <a:gd name="connsiteY17" fmla="*/ 973932 h 1200150"/>
                <a:gd name="connsiteX18" fmla="*/ 152400 w 1226344"/>
                <a:gd name="connsiteY18" fmla="*/ 1042988 h 1200150"/>
                <a:gd name="connsiteX19" fmla="*/ 157162 w 1226344"/>
                <a:gd name="connsiteY19" fmla="*/ 1071563 h 1200150"/>
                <a:gd name="connsiteX20" fmla="*/ 204787 w 1226344"/>
                <a:gd name="connsiteY20" fmla="*/ 1083469 h 1200150"/>
                <a:gd name="connsiteX21" fmla="*/ 233362 w 1226344"/>
                <a:gd name="connsiteY21" fmla="*/ 1133475 h 1200150"/>
                <a:gd name="connsiteX22" fmla="*/ 247650 w 1226344"/>
                <a:gd name="connsiteY22" fmla="*/ 1133475 h 1200150"/>
                <a:gd name="connsiteX23" fmla="*/ 266700 w 1226344"/>
                <a:gd name="connsiteY23" fmla="*/ 1102519 h 1200150"/>
                <a:gd name="connsiteX24" fmla="*/ 257175 w 1226344"/>
                <a:gd name="connsiteY24" fmla="*/ 1081088 h 1200150"/>
                <a:gd name="connsiteX25" fmla="*/ 230981 w 1226344"/>
                <a:gd name="connsiteY25" fmla="*/ 1076325 h 1200150"/>
                <a:gd name="connsiteX26" fmla="*/ 230981 w 1226344"/>
                <a:gd name="connsiteY26" fmla="*/ 1052513 h 1200150"/>
                <a:gd name="connsiteX27" fmla="*/ 228600 w 1226344"/>
                <a:gd name="connsiteY27" fmla="*/ 1009650 h 1200150"/>
                <a:gd name="connsiteX28" fmla="*/ 216694 w 1226344"/>
                <a:gd name="connsiteY28" fmla="*/ 976313 h 1200150"/>
                <a:gd name="connsiteX29" fmla="*/ 223837 w 1226344"/>
                <a:gd name="connsiteY29" fmla="*/ 940594 h 1200150"/>
                <a:gd name="connsiteX30" fmla="*/ 266700 w 1226344"/>
                <a:gd name="connsiteY30" fmla="*/ 900113 h 1200150"/>
                <a:gd name="connsiteX31" fmla="*/ 278606 w 1226344"/>
                <a:gd name="connsiteY31" fmla="*/ 897732 h 1200150"/>
                <a:gd name="connsiteX32" fmla="*/ 290512 w 1226344"/>
                <a:gd name="connsiteY32" fmla="*/ 938213 h 1200150"/>
                <a:gd name="connsiteX33" fmla="*/ 302419 w 1226344"/>
                <a:gd name="connsiteY33" fmla="*/ 938213 h 1200150"/>
                <a:gd name="connsiteX34" fmla="*/ 321469 w 1226344"/>
                <a:gd name="connsiteY34" fmla="*/ 962025 h 1200150"/>
                <a:gd name="connsiteX35" fmla="*/ 338137 w 1226344"/>
                <a:gd name="connsiteY35" fmla="*/ 957263 h 1200150"/>
                <a:gd name="connsiteX36" fmla="*/ 359569 w 1226344"/>
                <a:gd name="connsiteY36" fmla="*/ 942975 h 1200150"/>
                <a:gd name="connsiteX37" fmla="*/ 483394 w 1226344"/>
                <a:gd name="connsiteY37" fmla="*/ 954882 h 1200150"/>
                <a:gd name="connsiteX38" fmla="*/ 516731 w 1226344"/>
                <a:gd name="connsiteY38" fmla="*/ 947738 h 1200150"/>
                <a:gd name="connsiteX39" fmla="*/ 545306 w 1226344"/>
                <a:gd name="connsiteY39" fmla="*/ 964407 h 1200150"/>
                <a:gd name="connsiteX40" fmla="*/ 561975 w 1226344"/>
                <a:gd name="connsiteY40" fmla="*/ 978694 h 1200150"/>
                <a:gd name="connsiteX41" fmla="*/ 604837 w 1226344"/>
                <a:gd name="connsiteY41" fmla="*/ 981075 h 1200150"/>
                <a:gd name="connsiteX42" fmla="*/ 640556 w 1226344"/>
                <a:gd name="connsiteY42" fmla="*/ 1021557 h 1200150"/>
                <a:gd name="connsiteX43" fmla="*/ 659606 w 1226344"/>
                <a:gd name="connsiteY43" fmla="*/ 1019175 h 1200150"/>
                <a:gd name="connsiteX44" fmla="*/ 702469 w 1226344"/>
                <a:gd name="connsiteY44" fmla="*/ 976313 h 1200150"/>
                <a:gd name="connsiteX45" fmla="*/ 735806 w 1226344"/>
                <a:gd name="connsiteY45" fmla="*/ 1000125 h 1200150"/>
                <a:gd name="connsiteX46" fmla="*/ 752475 w 1226344"/>
                <a:gd name="connsiteY46" fmla="*/ 1023938 h 1200150"/>
                <a:gd name="connsiteX47" fmla="*/ 785812 w 1226344"/>
                <a:gd name="connsiteY47" fmla="*/ 1021557 h 1200150"/>
                <a:gd name="connsiteX48" fmla="*/ 819150 w 1226344"/>
                <a:gd name="connsiteY48" fmla="*/ 1042988 h 1200150"/>
                <a:gd name="connsiteX49" fmla="*/ 823912 w 1226344"/>
                <a:gd name="connsiteY49" fmla="*/ 1064419 h 1200150"/>
                <a:gd name="connsiteX50" fmla="*/ 842962 w 1226344"/>
                <a:gd name="connsiteY50" fmla="*/ 1066800 h 1200150"/>
                <a:gd name="connsiteX51" fmla="*/ 904875 w 1226344"/>
                <a:gd name="connsiteY51" fmla="*/ 1073944 h 1200150"/>
                <a:gd name="connsiteX52" fmla="*/ 933450 w 1226344"/>
                <a:gd name="connsiteY52" fmla="*/ 1112044 h 1200150"/>
                <a:gd name="connsiteX53" fmla="*/ 938212 w 1226344"/>
                <a:gd name="connsiteY53" fmla="*/ 1140619 h 1200150"/>
                <a:gd name="connsiteX54" fmla="*/ 940594 w 1226344"/>
                <a:gd name="connsiteY54" fmla="*/ 1152525 h 1200150"/>
                <a:gd name="connsiteX55" fmla="*/ 954882 w 1226344"/>
                <a:gd name="connsiteY55" fmla="*/ 1200150 h 1200150"/>
                <a:gd name="connsiteX56" fmla="*/ 1042987 w 1226344"/>
                <a:gd name="connsiteY56" fmla="*/ 1150144 h 1200150"/>
                <a:gd name="connsiteX57" fmla="*/ 1071562 w 1226344"/>
                <a:gd name="connsiteY57" fmla="*/ 1069182 h 1200150"/>
                <a:gd name="connsiteX58" fmla="*/ 1062037 w 1226344"/>
                <a:gd name="connsiteY58" fmla="*/ 1045369 h 1200150"/>
                <a:gd name="connsiteX59" fmla="*/ 1059656 w 1226344"/>
                <a:gd name="connsiteY59" fmla="*/ 1012032 h 1200150"/>
                <a:gd name="connsiteX60" fmla="*/ 1066800 w 1226344"/>
                <a:gd name="connsiteY60" fmla="*/ 992982 h 1200150"/>
                <a:gd name="connsiteX61" fmla="*/ 1083469 w 1226344"/>
                <a:gd name="connsiteY61" fmla="*/ 973932 h 1200150"/>
                <a:gd name="connsiteX62" fmla="*/ 1107281 w 1226344"/>
                <a:gd name="connsiteY62" fmla="*/ 964407 h 1200150"/>
                <a:gd name="connsiteX63" fmla="*/ 1133475 w 1226344"/>
                <a:gd name="connsiteY63" fmla="*/ 921544 h 1200150"/>
                <a:gd name="connsiteX64" fmla="*/ 1150144 w 1226344"/>
                <a:gd name="connsiteY64" fmla="*/ 921544 h 1200150"/>
                <a:gd name="connsiteX65" fmla="*/ 1197769 w 1226344"/>
                <a:gd name="connsiteY65" fmla="*/ 940594 h 1200150"/>
                <a:gd name="connsiteX66" fmla="*/ 1226344 w 1226344"/>
                <a:gd name="connsiteY66" fmla="*/ 904875 h 1200150"/>
                <a:gd name="connsiteX67" fmla="*/ 1195387 w 1226344"/>
                <a:gd name="connsiteY67" fmla="*/ 852488 h 1200150"/>
                <a:gd name="connsiteX68" fmla="*/ 1159669 w 1226344"/>
                <a:gd name="connsiteY68" fmla="*/ 804863 h 1200150"/>
                <a:gd name="connsiteX69" fmla="*/ 1162050 w 1226344"/>
                <a:gd name="connsiteY69" fmla="*/ 762000 h 1200150"/>
                <a:gd name="connsiteX70" fmla="*/ 1216819 w 1226344"/>
                <a:gd name="connsiteY70" fmla="*/ 702469 h 1200150"/>
                <a:gd name="connsiteX71" fmla="*/ 1219200 w 1226344"/>
                <a:gd name="connsiteY71" fmla="*/ 676275 h 1200150"/>
                <a:gd name="connsiteX72" fmla="*/ 1181100 w 1226344"/>
                <a:gd name="connsiteY72" fmla="*/ 661988 h 1200150"/>
                <a:gd name="connsiteX73" fmla="*/ 1150144 w 1226344"/>
                <a:gd name="connsiteY73" fmla="*/ 635794 h 1200150"/>
                <a:gd name="connsiteX74" fmla="*/ 1133475 w 1226344"/>
                <a:gd name="connsiteY74" fmla="*/ 602457 h 1200150"/>
                <a:gd name="connsiteX75" fmla="*/ 1083469 w 1226344"/>
                <a:gd name="connsiteY75" fmla="*/ 604838 h 1200150"/>
                <a:gd name="connsiteX76" fmla="*/ 1033462 w 1226344"/>
                <a:gd name="connsiteY76" fmla="*/ 604838 h 1200150"/>
                <a:gd name="connsiteX77" fmla="*/ 1014412 w 1226344"/>
                <a:gd name="connsiteY77" fmla="*/ 583407 h 1200150"/>
                <a:gd name="connsiteX78" fmla="*/ 950119 w 1226344"/>
                <a:gd name="connsiteY78" fmla="*/ 578644 h 1200150"/>
                <a:gd name="connsiteX79" fmla="*/ 933450 w 1226344"/>
                <a:gd name="connsiteY79" fmla="*/ 561975 h 1200150"/>
                <a:gd name="connsiteX80" fmla="*/ 933450 w 1226344"/>
                <a:gd name="connsiteY80" fmla="*/ 547688 h 1200150"/>
                <a:gd name="connsiteX81" fmla="*/ 859631 w 1226344"/>
                <a:gd name="connsiteY81" fmla="*/ 511969 h 1200150"/>
                <a:gd name="connsiteX82" fmla="*/ 850106 w 1226344"/>
                <a:gd name="connsiteY82" fmla="*/ 492919 h 1200150"/>
                <a:gd name="connsiteX83" fmla="*/ 828675 w 1226344"/>
                <a:gd name="connsiteY83" fmla="*/ 476250 h 1200150"/>
                <a:gd name="connsiteX84" fmla="*/ 795337 w 1226344"/>
                <a:gd name="connsiteY84" fmla="*/ 478632 h 1200150"/>
                <a:gd name="connsiteX85" fmla="*/ 773906 w 1226344"/>
                <a:gd name="connsiteY85" fmla="*/ 471488 h 1200150"/>
                <a:gd name="connsiteX86" fmla="*/ 728662 w 1226344"/>
                <a:gd name="connsiteY86" fmla="*/ 428625 h 1200150"/>
                <a:gd name="connsiteX87" fmla="*/ 700087 w 1226344"/>
                <a:gd name="connsiteY87" fmla="*/ 421482 h 1200150"/>
                <a:gd name="connsiteX88" fmla="*/ 666750 w 1226344"/>
                <a:gd name="connsiteY88" fmla="*/ 383382 h 1200150"/>
                <a:gd name="connsiteX89" fmla="*/ 626269 w 1226344"/>
                <a:gd name="connsiteY89" fmla="*/ 369094 h 1200150"/>
                <a:gd name="connsiteX90" fmla="*/ 585787 w 1226344"/>
                <a:gd name="connsiteY90" fmla="*/ 335757 h 1200150"/>
                <a:gd name="connsiteX91" fmla="*/ 564356 w 1226344"/>
                <a:gd name="connsiteY91" fmla="*/ 311944 h 1200150"/>
                <a:gd name="connsiteX92" fmla="*/ 550069 w 1226344"/>
                <a:gd name="connsiteY92" fmla="*/ 330994 h 1200150"/>
                <a:gd name="connsiteX93" fmla="*/ 478631 w 1226344"/>
                <a:gd name="connsiteY93" fmla="*/ 328613 h 1200150"/>
                <a:gd name="connsiteX94" fmla="*/ 330994 w 1226344"/>
                <a:gd name="connsiteY94" fmla="*/ 230982 h 1200150"/>
                <a:gd name="connsiteX95" fmla="*/ 259556 w 1226344"/>
                <a:gd name="connsiteY95" fmla="*/ 254794 h 1200150"/>
                <a:gd name="connsiteX96" fmla="*/ 221456 w 1226344"/>
                <a:gd name="connsiteY96" fmla="*/ 245269 h 1200150"/>
                <a:gd name="connsiteX97" fmla="*/ 238125 w 1226344"/>
                <a:gd name="connsiteY97" fmla="*/ 150019 h 1200150"/>
                <a:gd name="connsiteX98" fmla="*/ 228600 w 1226344"/>
                <a:gd name="connsiteY98" fmla="*/ 95250 h 1200150"/>
                <a:gd name="connsiteX99" fmla="*/ 197644 w 1226344"/>
                <a:gd name="connsiteY99" fmla="*/ 78582 h 1200150"/>
                <a:gd name="connsiteX100" fmla="*/ 145256 w 1226344"/>
                <a:gd name="connsiteY100" fmla="*/ 0 h 1200150"/>
                <a:gd name="connsiteX101" fmla="*/ 88106 w 1226344"/>
                <a:gd name="connsiteY101" fmla="*/ 30957 h 1200150"/>
                <a:gd name="connsiteX102" fmla="*/ 83344 w 1226344"/>
                <a:gd name="connsiteY102" fmla="*/ 54769 h 1200150"/>
                <a:gd name="connsiteX103" fmla="*/ 90487 w 1226344"/>
                <a:gd name="connsiteY103" fmla="*/ 100013 h 1200150"/>
                <a:gd name="connsiteX104" fmla="*/ 71437 w 1226344"/>
                <a:gd name="connsiteY104" fmla="*/ 135732 h 1200150"/>
                <a:gd name="connsiteX105" fmla="*/ 66675 w 1226344"/>
                <a:gd name="connsiteY105" fmla="*/ 145257 h 1200150"/>
                <a:gd name="connsiteX106" fmla="*/ 97631 w 1226344"/>
                <a:gd name="connsiteY106" fmla="*/ 185738 h 1200150"/>
                <a:gd name="connsiteX107" fmla="*/ 83344 w 1226344"/>
                <a:gd name="connsiteY107" fmla="*/ 223838 h 1200150"/>
                <a:gd name="connsiteX108" fmla="*/ 59531 w 1226344"/>
                <a:gd name="connsiteY108" fmla="*/ 240507 h 1200150"/>
                <a:gd name="connsiteX109" fmla="*/ 69056 w 1226344"/>
                <a:gd name="connsiteY109" fmla="*/ 309563 h 1200150"/>
                <a:gd name="connsiteX110" fmla="*/ 92869 w 1226344"/>
                <a:gd name="connsiteY110" fmla="*/ 321469 h 1200150"/>
                <a:gd name="connsiteX111" fmla="*/ 85725 w 1226344"/>
                <a:gd name="connsiteY111" fmla="*/ 369094 h 1200150"/>
                <a:gd name="connsiteX112" fmla="*/ 42862 w 1226344"/>
                <a:gd name="connsiteY112" fmla="*/ 421482 h 1200150"/>
                <a:gd name="connsiteX113" fmla="*/ 0 w 1226344"/>
                <a:gd name="connsiteY113" fmla="*/ 452438 h 1200150"/>
                <a:gd name="connsiteX0" fmla="*/ 0 w 1226344"/>
                <a:gd name="connsiteY0" fmla="*/ 452438 h 1200150"/>
                <a:gd name="connsiteX1" fmla="*/ 28575 w 1226344"/>
                <a:gd name="connsiteY1" fmla="*/ 526257 h 1200150"/>
                <a:gd name="connsiteX2" fmla="*/ 73819 w 1226344"/>
                <a:gd name="connsiteY2" fmla="*/ 564357 h 1200150"/>
                <a:gd name="connsiteX3" fmla="*/ 109537 w 1226344"/>
                <a:gd name="connsiteY3" fmla="*/ 657225 h 1200150"/>
                <a:gd name="connsiteX4" fmla="*/ 128587 w 1226344"/>
                <a:gd name="connsiteY4" fmla="*/ 685800 h 1200150"/>
                <a:gd name="connsiteX5" fmla="*/ 142875 w 1226344"/>
                <a:gd name="connsiteY5" fmla="*/ 666750 h 1200150"/>
                <a:gd name="connsiteX6" fmla="*/ 142875 w 1226344"/>
                <a:gd name="connsiteY6" fmla="*/ 633413 h 1200150"/>
                <a:gd name="connsiteX7" fmla="*/ 180975 w 1226344"/>
                <a:gd name="connsiteY7" fmla="*/ 666750 h 1200150"/>
                <a:gd name="connsiteX8" fmla="*/ 240506 w 1226344"/>
                <a:gd name="connsiteY8" fmla="*/ 673894 h 1200150"/>
                <a:gd name="connsiteX9" fmla="*/ 271462 w 1226344"/>
                <a:gd name="connsiteY9" fmla="*/ 702469 h 1200150"/>
                <a:gd name="connsiteX10" fmla="*/ 326231 w 1226344"/>
                <a:gd name="connsiteY10" fmla="*/ 721519 h 1200150"/>
                <a:gd name="connsiteX11" fmla="*/ 338137 w 1226344"/>
                <a:gd name="connsiteY11" fmla="*/ 762000 h 1200150"/>
                <a:gd name="connsiteX12" fmla="*/ 321469 w 1226344"/>
                <a:gd name="connsiteY12" fmla="*/ 781050 h 1200150"/>
                <a:gd name="connsiteX13" fmla="*/ 311944 w 1226344"/>
                <a:gd name="connsiteY13" fmla="*/ 807244 h 1200150"/>
                <a:gd name="connsiteX14" fmla="*/ 266700 w 1226344"/>
                <a:gd name="connsiteY14" fmla="*/ 826294 h 1200150"/>
                <a:gd name="connsiteX15" fmla="*/ 219075 w 1226344"/>
                <a:gd name="connsiteY15" fmla="*/ 900113 h 1200150"/>
                <a:gd name="connsiteX16" fmla="*/ 204787 w 1226344"/>
                <a:gd name="connsiteY16" fmla="*/ 909638 h 1200150"/>
                <a:gd name="connsiteX17" fmla="*/ 192881 w 1226344"/>
                <a:gd name="connsiteY17" fmla="*/ 973932 h 1200150"/>
                <a:gd name="connsiteX18" fmla="*/ 152400 w 1226344"/>
                <a:gd name="connsiteY18" fmla="*/ 1042988 h 1200150"/>
                <a:gd name="connsiteX19" fmla="*/ 157162 w 1226344"/>
                <a:gd name="connsiteY19" fmla="*/ 1071563 h 1200150"/>
                <a:gd name="connsiteX20" fmla="*/ 204787 w 1226344"/>
                <a:gd name="connsiteY20" fmla="*/ 1083469 h 1200150"/>
                <a:gd name="connsiteX21" fmla="*/ 233362 w 1226344"/>
                <a:gd name="connsiteY21" fmla="*/ 1133475 h 1200150"/>
                <a:gd name="connsiteX22" fmla="*/ 247650 w 1226344"/>
                <a:gd name="connsiteY22" fmla="*/ 1133475 h 1200150"/>
                <a:gd name="connsiteX23" fmla="*/ 266700 w 1226344"/>
                <a:gd name="connsiteY23" fmla="*/ 1102519 h 1200150"/>
                <a:gd name="connsiteX24" fmla="*/ 257175 w 1226344"/>
                <a:gd name="connsiteY24" fmla="*/ 1081088 h 1200150"/>
                <a:gd name="connsiteX25" fmla="*/ 230981 w 1226344"/>
                <a:gd name="connsiteY25" fmla="*/ 1076325 h 1200150"/>
                <a:gd name="connsiteX26" fmla="*/ 230981 w 1226344"/>
                <a:gd name="connsiteY26" fmla="*/ 1052513 h 1200150"/>
                <a:gd name="connsiteX27" fmla="*/ 228600 w 1226344"/>
                <a:gd name="connsiteY27" fmla="*/ 1009650 h 1200150"/>
                <a:gd name="connsiteX28" fmla="*/ 216694 w 1226344"/>
                <a:gd name="connsiteY28" fmla="*/ 976313 h 1200150"/>
                <a:gd name="connsiteX29" fmla="*/ 223837 w 1226344"/>
                <a:gd name="connsiteY29" fmla="*/ 940594 h 1200150"/>
                <a:gd name="connsiteX30" fmla="*/ 266700 w 1226344"/>
                <a:gd name="connsiteY30" fmla="*/ 900113 h 1200150"/>
                <a:gd name="connsiteX31" fmla="*/ 278606 w 1226344"/>
                <a:gd name="connsiteY31" fmla="*/ 897732 h 1200150"/>
                <a:gd name="connsiteX32" fmla="*/ 290512 w 1226344"/>
                <a:gd name="connsiteY32" fmla="*/ 938213 h 1200150"/>
                <a:gd name="connsiteX33" fmla="*/ 302419 w 1226344"/>
                <a:gd name="connsiteY33" fmla="*/ 938213 h 1200150"/>
                <a:gd name="connsiteX34" fmla="*/ 321469 w 1226344"/>
                <a:gd name="connsiteY34" fmla="*/ 962025 h 1200150"/>
                <a:gd name="connsiteX35" fmla="*/ 338137 w 1226344"/>
                <a:gd name="connsiteY35" fmla="*/ 957263 h 1200150"/>
                <a:gd name="connsiteX36" fmla="*/ 359569 w 1226344"/>
                <a:gd name="connsiteY36" fmla="*/ 942975 h 1200150"/>
                <a:gd name="connsiteX37" fmla="*/ 483394 w 1226344"/>
                <a:gd name="connsiteY37" fmla="*/ 954882 h 1200150"/>
                <a:gd name="connsiteX38" fmla="*/ 516731 w 1226344"/>
                <a:gd name="connsiteY38" fmla="*/ 947738 h 1200150"/>
                <a:gd name="connsiteX39" fmla="*/ 545306 w 1226344"/>
                <a:gd name="connsiteY39" fmla="*/ 964407 h 1200150"/>
                <a:gd name="connsiteX40" fmla="*/ 561975 w 1226344"/>
                <a:gd name="connsiteY40" fmla="*/ 978694 h 1200150"/>
                <a:gd name="connsiteX41" fmla="*/ 604837 w 1226344"/>
                <a:gd name="connsiteY41" fmla="*/ 981075 h 1200150"/>
                <a:gd name="connsiteX42" fmla="*/ 640556 w 1226344"/>
                <a:gd name="connsiteY42" fmla="*/ 1021557 h 1200150"/>
                <a:gd name="connsiteX43" fmla="*/ 659606 w 1226344"/>
                <a:gd name="connsiteY43" fmla="*/ 1019175 h 1200150"/>
                <a:gd name="connsiteX44" fmla="*/ 702469 w 1226344"/>
                <a:gd name="connsiteY44" fmla="*/ 976313 h 1200150"/>
                <a:gd name="connsiteX45" fmla="*/ 735806 w 1226344"/>
                <a:gd name="connsiteY45" fmla="*/ 1000125 h 1200150"/>
                <a:gd name="connsiteX46" fmla="*/ 752475 w 1226344"/>
                <a:gd name="connsiteY46" fmla="*/ 1023938 h 1200150"/>
                <a:gd name="connsiteX47" fmla="*/ 785812 w 1226344"/>
                <a:gd name="connsiteY47" fmla="*/ 1021557 h 1200150"/>
                <a:gd name="connsiteX48" fmla="*/ 819150 w 1226344"/>
                <a:gd name="connsiteY48" fmla="*/ 1042988 h 1200150"/>
                <a:gd name="connsiteX49" fmla="*/ 823912 w 1226344"/>
                <a:gd name="connsiteY49" fmla="*/ 1064419 h 1200150"/>
                <a:gd name="connsiteX50" fmla="*/ 842962 w 1226344"/>
                <a:gd name="connsiteY50" fmla="*/ 1066800 h 1200150"/>
                <a:gd name="connsiteX51" fmla="*/ 904875 w 1226344"/>
                <a:gd name="connsiteY51" fmla="*/ 1073944 h 1200150"/>
                <a:gd name="connsiteX52" fmla="*/ 933450 w 1226344"/>
                <a:gd name="connsiteY52" fmla="*/ 1112044 h 1200150"/>
                <a:gd name="connsiteX53" fmla="*/ 938212 w 1226344"/>
                <a:gd name="connsiteY53" fmla="*/ 1140619 h 1200150"/>
                <a:gd name="connsiteX54" fmla="*/ 940594 w 1226344"/>
                <a:gd name="connsiteY54" fmla="*/ 1152525 h 1200150"/>
                <a:gd name="connsiteX55" fmla="*/ 954882 w 1226344"/>
                <a:gd name="connsiteY55" fmla="*/ 1200150 h 1200150"/>
                <a:gd name="connsiteX56" fmla="*/ 1002506 w 1226344"/>
                <a:gd name="connsiteY56" fmla="*/ 1173956 h 1200150"/>
                <a:gd name="connsiteX57" fmla="*/ 1042987 w 1226344"/>
                <a:gd name="connsiteY57" fmla="*/ 1150144 h 1200150"/>
                <a:gd name="connsiteX58" fmla="*/ 1071562 w 1226344"/>
                <a:gd name="connsiteY58" fmla="*/ 1069182 h 1200150"/>
                <a:gd name="connsiteX59" fmla="*/ 1062037 w 1226344"/>
                <a:gd name="connsiteY59" fmla="*/ 1045369 h 1200150"/>
                <a:gd name="connsiteX60" fmla="*/ 1059656 w 1226344"/>
                <a:gd name="connsiteY60" fmla="*/ 1012032 h 1200150"/>
                <a:gd name="connsiteX61" fmla="*/ 1066800 w 1226344"/>
                <a:gd name="connsiteY61" fmla="*/ 992982 h 1200150"/>
                <a:gd name="connsiteX62" fmla="*/ 1083469 w 1226344"/>
                <a:gd name="connsiteY62" fmla="*/ 973932 h 1200150"/>
                <a:gd name="connsiteX63" fmla="*/ 1107281 w 1226344"/>
                <a:gd name="connsiteY63" fmla="*/ 964407 h 1200150"/>
                <a:gd name="connsiteX64" fmla="*/ 1133475 w 1226344"/>
                <a:gd name="connsiteY64" fmla="*/ 921544 h 1200150"/>
                <a:gd name="connsiteX65" fmla="*/ 1150144 w 1226344"/>
                <a:gd name="connsiteY65" fmla="*/ 921544 h 1200150"/>
                <a:gd name="connsiteX66" fmla="*/ 1197769 w 1226344"/>
                <a:gd name="connsiteY66" fmla="*/ 940594 h 1200150"/>
                <a:gd name="connsiteX67" fmla="*/ 1226344 w 1226344"/>
                <a:gd name="connsiteY67" fmla="*/ 904875 h 1200150"/>
                <a:gd name="connsiteX68" fmla="*/ 1195387 w 1226344"/>
                <a:gd name="connsiteY68" fmla="*/ 852488 h 1200150"/>
                <a:gd name="connsiteX69" fmla="*/ 1159669 w 1226344"/>
                <a:gd name="connsiteY69" fmla="*/ 804863 h 1200150"/>
                <a:gd name="connsiteX70" fmla="*/ 1162050 w 1226344"/>
                <a:gd name="connsiteY70" fmla="*/ 762000 h 1200150"/>
                <a:gd name="connsiteX71" fmla="*/ 1216819 w 1226344"/>
                <a:gd name="connsiteY71" fmla="*/ 702469 h 1200150"/>
                <a:gd name="connsiteX72" fmla="*/ 1219200 w 1226344"/>
                <a:gd name="connsiteY72" fmla="*/ 676275 h 1200150"/>
                <a:gd name="connsiteX73" fmla="*/ 1181100 w 1226344"/>
                <a:gd name="connsiteY73" fmla="*/ 661988 h 1200150"/>
                <a:gd name="connsiteX74" fmla="*/ 1150144 w 1226344"/>
                <a:gd name="connsiteY74" fmla="*/ 635794 h 1200150"/>
                <a:gd name="connsiteX75" fmla="*/ 1133475 w 1226344"/>
                <a:gd name="connsiteY75" fmla="*/ 602457 h 1200150"/>
                <a:gd name="connsiteX76" fmla="*/ 1083469 w 1226344"/>
                <a:gd name="connsiteY76" fmla="*/ 604838 h 1200150"/>
                <a:gd name="connsiteX77" fmla="*/ 1033462 w 1226344"/>
                <a:gd name="connsiteY77" fmla="*/ 604838 h 1200150"/>
                <a:gd name="connsiteX78" fmla="*/ 1014412 w 1226344"/>
                <a:gd name="connsiteY78" fmla="*/ 583407 h 1200150"/>
                <a:gd name="connsiteX79" fmla="*/ 950119 w 1226344"/>
                <a:gd name="connsiteY79" fmla="*/ 578644 h 1200150"/>
                <a:gd name="connsiteX80" fmla="*/ 933450 w 1226344"/>
                <a:gd name="connsiteY80" fmla="*/ 561975 h 1200150"/>
                <a:gd name="connsiteX81" fmla="*/ 933450 w 1226344"/>
                <a:gd name="connsiteY81" fmla="*/ 547688 h 1200150"/>
                <a:gd name="connsiteX82" fmla="*/ 859631 w 1226344"/>
                <a:gd name="connsiteY82" fmla="*/ 511969 h 1200150"/>
                <a:gd name="connsiteX83" fmla="*/ 850106 w 1226344"/>
                <a:gd name="connsiteY83" fmla="*/ 492919 h 1200150"/>
                <a:gd name="connsiteX84" fmla="*/ 828675 w 1226344"/>
                <a:gd name="connsiteY84" fmla="*/ 476250 h 1200150"/>
                <a:gd name="connsiteX85" fmla="*/ 795337 w 1226344"/>
                <a:gd name="connsiteY85" fmla="*/ 478632 h 1200150"/>
                <a:gd name="connsiteX86" fmla="*/ 773906 w 1226344"/>
                <a:gd name="connsiteY86" fmla="*/ 471488 h 1200150"/>
                <a:gd name="connsiteX87" fmla="*/ 728662 w 1226344"/>
                <a:gd name="connsiteY87" fmla="*/ 428625 h 1200150"/>
                <a:gd name="connsiteX88" fmla="*/ 700087 w 1226344"/>
                <a:gd name="connsiteY88" fmla="*/ 421482 h 1200150"/>
                <a:gd name="connsiteX89" fmla="*/ 666750 w 1226344"/>
                <a:gd name="connsiteY89" fmla="*/ 383382 h 1200150"/>
                <a:gd name="connsiteX90" fmla="*/ 626269 w 1226344"/>
                <a:gd name="connsiteY90" fmla="*/ 369094 h 1200150"/>
                <a:gd name="connsiteX91" fmla="*/ 585787 w 1226344"/>
                <a:gd name="connsiteY91" fmla="*/ 335757 h 1200150"/>
                <a:gd name="connsiteX92" fmla="*/ 564356 w 1226344"/>
                <a:gd name="connsiteY92" fmla="*/ 311944 h 1200150"/>
                <a:gd name="connsiteX93" fmla="*/ 550069 w 1226344"/>
                <a:gd name="connsiteY93" fmla="*/ 330994 h 1200150"/>
                <a:gd name="connsiteX94" fmla="*/ 478631 w 1226344"/>
                <a:gd name="connsiteY94" fmla="*/ 328613 h 1200150"/>
                <a:gd name="connsiteX95" fmla="*/ 330994 w 1226344"/>
                <a:gd name="connsiteY95" fmla="*/ 230982 h 1200150"/>
                <a:gd name="connsiteX96" fmla="*/ 259556 w 1226344"/>
                <a:gd name="connsiteY96" fmla="*/ 254794 h 1200150"/>
                <a:gd name="connsiteX97" fmla="*/ 221456 w 1226344"/>
                <a:gd name="connsiteY97" fmla="*/ 245269 h 1200150"/>
                <a:gd name="connsiteX98" fmla="*/ 238125 w 1226344"/>
                <a:gd name="connsiteY98" fmla="*/ 150019 h 1200150"/>
                <a:gd name="connsiteX99" fmla="*/ 228600 w 1226344"/>
                <a:gd name="connsiteY99" fmla="*/ 95250 h 1200150"/>
                <a:gd name="connsiteX100" fmla="*/ 197644 w 1226344"/>
                <a:gd name="connsiteY100" fmla="*/ 78582 h 1200150"/>
                <a:gd name="connsiteX101" fmla="*/ 145256 w 1226344"/>
                <a:gd name="connsiteY101" fmla="*/ 0 h 1200150"/>
                <a:gd name="connsiteX102" fmla="*/ 88106 w 1226344"/>
                <a:gd name="connsiteY102" fmla="*/ 30957 h 1200150"/>
                <a:gd name="connsiteX103" fmla="*/ 83344 w 1226344"/>
                <a:gd name="connsiteY103" fmla="*/ 54769 h 1200150"/>
                <a:gd name="connsiteX104" fmla="*/ 90487 w 1226344"/>
                <a:gd name="connsiteY104" fmla="*/ 100013 h 1200150"/>
                <a:gd name="connsiteX105" fmla="*/ 71437 w 1226344"/>
                <a:gd name="connsiteY105" fmla="*/ 135732 h 1200150"/>
                <a:gd name="connsiteX106" fmla="*/ 66675 w 1226344"/>
                <a:gd name="connsiteY106" fmla="*/ 145257 h 1200150"/>
                <a:gd name="connsiteX107" fmla="*/ 97631 w 1226344"/>
                <a:gd name="connsiteY107" fmla="*/ 185738 h 1200150"/>
                <a:gd name="connsiteX108" fmla="*/ 83344 w 1226344"/>
                <a:gd name="connsiteY108" fmla="*/ 223838 h 1200150"/>
                <a:gd name="connsiteX109" fmla="*/ 59531 w 1226344"/>
                <a:gd name="connsiteY109" fmla="*/ 240507 h 1200150"/>
                <a:gd name="connsiteX110" fmla="*/ 69056 w 1226344"/>
                <a:gd name="connsiteY110" fmla="*/ 309563 h 1200150"/>
                <a:gd name="connsiteX111" fmla="*/ 92869 w 1226344"/>
                <a:gd name="connsiteY111" fmla="*/ 321469 h 1200150"/>
                <a:gd name="connsiteX112" fmla="*/ 85725 w 1226344"/>
                <a:gd name="connsiteY112" fmla="*/ 369094 h 1200150"/>
                <a:gd name="connsiteX113" fmla="*/ 42862 w 1226344"/>
                <a:gd name="connsiteY113" fmla="*/ 421482 h 1200150"/>
                <a:gd name="connsiteX114" fmla="*/ 0 w 1226344"/>
                <a:gd name="connsiteY114" fmla="*/ 452438 h 1200150"/>
                <a:gd name="connsiteX0" fmla="*/ 0 w 1226344"/>
                <a:gd name="connsiteY0" fmla="*/ 452438 h 1202531"/>
                <a:gd name="connsiteX1" fmla="*/ 28575 w 1226344"/>
                <a:gd name="connsiteY1" fmla="*/ 526257 h 1202531"/>
                <a:gd name="connsiteX2" fmla="*/ 73819 w 1226344"/>
                <a:gd name="connsiteY2" fmla="*/ 564357 h 1202531"/>
                <a:gd name="connsiteX3" fmla="*/ 109537 w 1226344"/>
                <a:gd name="connsiteY3" fmla="*/ 657225 h 1202531"/>
                <a:gd name="connsiteX4" fmla="*/ 128587 w 1226344"/>
                <a:gd name="connsiteY4" fmla="*/ 685800 h 1202531"/>
                <a:gd name="connsiteX5" fmla="*/ 142875 w 1226344"/>
                <a:gd name="connsiteY5" fmla="*/ 666750 h 1202531"/>
                <a:gd name="connsiteX6" fmla="*/ 142875 w 1226344"/>
                <a:gd name="connsiteY6" fmla="*/ 633413 h 1202531"/>
                <a:gd name="connsiteX7" fmla="*/ 180975 w 1226344"/>
                <a:gd name="connsiteY7" fmla="*/ 666750 h 1202531"/>
                <a:gd name="connsiteX8" fmla="*/ 240506 w 1226344"/>
                <a:gd name="connsiteY8" fmla="*/ 673894 h 1202531"/>
                <a:gd name="connsiteX9" fmla="*/ 271462 w 1226344"/>
                <a:gd name="connsiteY9" fmla="*/ 702469 h 1202531"/>
                <a:gd name="connsiteX10" fmla="*/ 326231 w 1226344"/>
                <a:gd name="connsiteY10" fmla="*/ 721519 h 1202531"/>
                <a:gd name="connsiteX11" fmla="*/ 338137 w 1226344"/>
                <a:gd name="connsiteY11" fmla="*/ 762000 h 1202531"/>
                <a:gd name="connsiteX12" fmla="*/ 321469 w 1226344"/>
                <a:gd name="connsiteY12" fmla="*/ 781050 h 1202531"/>
                <a:gd name="connsiteX13" fmla="*/ 311944 w 1226344"/>
                <a:gd name="connsiteY13" fmla="*/ 807244 h 1202531"/>
                <a:gd name="connsiteX14" fmla="*/ 266700 w 1226344"/>
                <a:gd name="connsiteY14" fmla="*/ 826294 h 1202531"/>
                <a:gd name="connsiteX15" fmla="*/ 219075 w 1226344"/>
                <a:gd name="connsiteY15" fmla="*/ 900113 h 1202531"/>
                <a:gd name="connsiteX16" fmla="*/ 204787 w 1226344"/>
                <a:gd name="connsiteY16" fmla="*/ 909638 h 1202531"/>
                <a:gd name="connsiteX17" fmla="*/ 192881 w 1226344"/>
                <a:gd name="connsiteY17" fmla="*/ 973932 h 1202531"/>
                <a:gd name="connsiteX18" fmla="*/ 152400 w 1226344"/>
                <a:gd name="connsiteY18" fmla="*/ 1042988 h 1202531"/>
                <a:gd name="connsiteX19" fmla="*/ 157162 w 1226344"/>
                <a:gd name="connsiteY19" fmla="*/ 1071563 h 1202531"/>
                <a:gd name="connsiteX20" fmla="*/ 204787 w 1226344"/>
                <a:gd name="connsiteY20" fmla="*/ 1083469 h 1202531"/>
                <a:gd name="connsiteX21" fmla="*/ 233362 w 1226344"/>
                <a:gd name="connsiteY21" fmla="*/ 1133475 h 1202531"/>
                <a:gd name="connsiteX22" fmla="*/ 247650 w 1226344"/>
                <a:gd name="connsiteY22" fmla="*/ 1133475 h 1202531"/>
                <a:gd name="connsiteX23" fmla="*/ 266700 w 1226344"/>
                <a:gd name="connsiteY23" fmla="*/ 1102519 h 1202531"/>
                <a:gd name="connsiteX24" fmla="*/ 257175 w 1226344"/>
                <a:gd name="connsiteY24" fmla="*/ 1081088 h 1202531"/>
                <a:gd name="connsiteX25" fmla="*/ 230981 w 1226344"/>
                <a:gd name="connsiteY25" fmla="*/ 1076325 h 1202531"/>
                <a:gd name="connsiteX26" fmla="*/ 230981 w 1226344"/>
                <a:gd name="connsiteY26" fmla="*/ 1052513 h 1202531"/>
                <a:gd name="connsiteX27" fmla="*/ 228600 w 1226344"/>
                <a:gd name="connsiteY27" fmla="*/ 1009650 h 1202531"/>
                <a:gd name="connsiteX28" fmla="*/ 216694 w 1226344"/>
                <a:gd name="connsiteY28" fmla="*/ 976313 h 1202531"/>
                <a:gd name="connsiteX29" fmla="*/ 223837 w 1226344"/>
                <a:gd name="connsiteY29" fmla="*/ 940594 h 1202531"/>
                <a:gd name="connsiteX30" fmla="*/ 266700 w 1226344"/>
                <a:gd name="connsiteY30" fmla="*/ 900113 h 1202531"/>
                <a:gd name="connsiteX31" fmla="*/ 278606 w 1226344"/>
                <a:gd name="connsiteY31" fmla="*/ 897732 h 1202531"/>
                <a:gd name="connsiteX32" fmla="*/ 290512 w 1226344"/>
                <a:gd name="connsiteY32" fmla="*/ 938213 h 1202531"/>
                <a:gd name="connsiteX33" fmla="*/ 302419 w 1226344"/>
                <a:gd name="connsiteY33" fmla="*/ 938213 h 1202531"/>
                <a:gd name="connsiteX34" fmla="*/ 321469 w 1226344"/>
                <a:gd name="connsiteY34" fmla="*/ 962025 h 1202531"/>
                <a:gd name="connsiteX35" fmla="*/ 338137 w 1226344"/>
                <a:gd name="connsiteY35" fmla="*/ 957263 h 1202531"/>
                <a:gd name="connsiteX36" fmla="*/ 359569 w 1226344"/>
                <a:gd name="connsiteY36" fmla="*/ 942975 h 1202531"/>
                <a:gd name="connsiteX37" fmla="*/ 483394 w 1226344"/>
                <a:gd name="connsiteY37" fmla="*/ 954882 h 1202531"/>
                <a:gd name="connsiteX38" fmla="*/ 516731 w 1226344"/>
                <a:gd name="connsiteY38" fmla="*/ 947738 h 1202531"/>
                <a:gd name="connsiteX39" fmla="*/ 545306 w 1226344"/>
                <a:gd name="connsiteY39" fmla="*/ 964407 h 1202531"/>
                <a:gd name="connsiteX40" fmla="*/ 561975 w 1226344"/>
                <a:gd name="connsiteY40" fmla="*/ 978694 h 1202531"/>
                <a:gd name="connsiteX41" fmla="*/ 604837 w 1226344"/>
                <a:gd name="connsiteY41" fmla="*/ 981075 h 1202531"/>
                <a:gd name="connsiteX42" fmla="*/ 640556 w 1226344"/>
                <a:gd name="connsiteY42" fmla="*/ 1021557 h 1202531"/>
                <a:gd name="connsiteX43" fmla="*/ 659606 w 1226344"/>
                <a:gd name="connsiteY43" fmla="*/ 1019175 h 1202531"/>
                <a:gd name="connsiteX44" fmla="*/ 702469 w 1226344"/>
                <a:gd name="connsiteY44" fmla="*/ 976313 h 1202531"/>
                <a:gd name="connsiteX45" fmla="*/ 735806 w 1226344"/>
                <a:gd name="connsiteY45" fmla="*/ 1000125 h 1202531"/>
                <a:gd name="connsiteX46" fmla="*/ 752475 w 1226344"/>
                <a:gd name="connsiteY46" fmla="*/ 1023938 h 1202531"/>
                <a:gd name="connsiteX47" fmla="*/ 785812 w 1226344"/>
                <a:gd name="connsiteY47" fmla="*/ 1021557 h 1202531"/>
                <a:gd name="connsiteX48" fmla="*/ 819150 w 1226344"/>
                <a:gd name="connsiteY48" fmla="*/ 1042988 h 1202531"/>
                <a:gd name="connsiteX49" fmla="*/ 823912 w 1226344"/>
                <a:gd name="connsiteY49" fmla="*/ 1064419 h 1202531"/>
                <a:gd name="connsiteX50" fmla="*/ 842962 w 1226344"/>
                <a:gd name="connsiteY50" fmla="*/ 1066800 h 1202531"/>
                <a:gd name="connsiteX51" fmla="*/ 904875 w 1226344"/>
                <a:gd name="connsiteY51" fmla="*/ 1073944 h 1202531"/>
                <a:gd name="connsiteX52" fmla="*/ 933450 w 1226344"/>
                <a:gd name="connsiteY52" fmla="*/ 1112044 h 1202531"/>
                <a:gd name="connsiteX53" fmla="*/ 938212 w 1226344"/>
                <a:gd name="connsiteY53" fmla="*/ 1140619 h 1202531"/>
                <a:gd name="connsiteX54" fmla="*/ 940594 w 1226344"/>
                <a:gd name="connsiteY54" fmla="*/ 1152525 h 1202531"/>
                <a:gd name="connsiteX55" fmla="*/ 954882 w 1226344"/>
                <a:gd name="connsiteY55" fmla="*/ 1200150 h 1202531"/>
                <a:gd name="connsiteX56" fmla="*/ 990599 w 1226344"/>
                <a:gd name="connsiteY56" fmla="*/ 1202531 h 1202531"/>
                <a:gd name="connsiteX57" fmla="*/ 1042987 w 1226344"/>
                <a:gd name="connsiteY57" fmla="*/ 1150144 h 1202531"/>
                <a:gd name="connsiteX58" fmla="*/ 1071562 w 1226344"/>
                <a:gd name="connsiteY58" fmla="*/ 1069182 h 1202531"/>
                <a:gd name="connsiteX59" fmla="*/ 1062037 w 1226344"/>
                <a:gd name="connsiteY59" fmla="*/ 1045369 h 1202531"/>
                <a:gd name="connsiteX60" fmla="*/ 1059656 w 1226344"/>
                <a:gd name="connsiteY60" fmla="*/ 1012032 h 1202531"/>
                <a:gd name="connsiteX61" fmla="*/ 1066800 w 1226344"/>
                <a:gd name="connsiteY61" fmla="*/ 992982 h 1202531"/>
                <a:gd name="connsiteX62" fmla="*/ 1083469 w 1226344"/>
                <a:gd name="connsiteY62" fmla="*/ 973932 h 1202531"/>
                <a:gd name="connsiteX63" fmla="*/ 1107281 w 1226344"/>
                <a:gd name="connsiteY63" fmla="*/ 964407 h 1202531"/>
                <a:gd name="connsiteX64" fmla="*/ 1133475 w 1226344"/>
                <a:gd name="connsiteY64" fmla="*/ 921544 h 1202531"/>
                <a:gd name="connsiteX65" fmla="*/ 1150144 w 1226344"/>
                <a:gd name="connsiteY65" fmla="*/ 921544 h 1202531"/>
                <a:gd name="connsiteX66" fmla="*/ 1197769 w 1226344"/>
                <a:gd name="connsiteY66" fmla="*/ 940594 h 1202531"/>
                <a:gd name="connsiteX67" fmla="*/ 1226344 w 1226344"/>
                <a:gd name="connsiteY67" fmla="*/ 904875 h 1202531"/>
                <a:gd name="connsiteX68" fmla="*/ 1195387 w 1226344"/>
                <a:gd name="connsiteY68" fmla="*/ 852488 h 1202531"/>
                <a:gd name="connsiteX69" fmla="*/ 1159669 w 1226344"/>
                <a:gd name="connsiteY69" fmla="*/ 804863 h 1202531"/>
                <a:gd name="connsiteX70" fmla="*/ 1162050 w 1226344"/>
                <a:gd name="connsiteY70" fmla="*/ 762000 h 1202531"/>
                <a:gd name="connsiteX71" fmla="*/ 1216819 w 1226344"/>
                <a:gd name="connsiteY71" fmla="*/ 702469 h 1202531"/>
                <a:gd name="connsiteX72" fmla="*/ 1219200 w 1226344"/>
                <a:gd name="connsiteY72" fmla="*/ 676275 h 1202531"/>
                <a:gd name="connsiteX73" fmla="*/ 1181100 w 1226344"/>
                <a:gd name="connsiteY73" fmla="*/ 661988 h 1202531"/>
                <a:gd name="connsiteX74" fmla="*/ 1150144 w 1226344"/>
                <a:gd name="connsiteY74" fmla="*/ 635794 h 1202531"/>
                <a:gd name="connsiteX75" fmla="*/ 1133475 w 1226344"/>
                <a:gd name="connsiteY75" fmla="*/ 602457 h 1202531"/>
                <a:gd name="connsiteX76" fmla="*/ 1083469 w 1226344"/>
                <a:gd name="connsiteY76" fmla="*/ 604838 h 1202531"/>
                <a:gd name="connsiteX77" fmla="*/ 1033462 w 1226344"/>
                <a:gd name="connsiteY77" fmla="*/ 604838 h 1202531"/>
                <a:gd name="connsiteX78" fmla="*/ 1014412 w 1226344"/>
                <a:gd name="connsiteY78" fmla="*/ 583407 h 1202531"/>
                <a:gd name="connsiteX79" fmla="*/ 950119 w 1226344"/>
                <a:gd name="connsiteY79" fmla="*/ 578644 h 1202531"/>
                <a:gd name="connsiteX80" fmla="*/ 933450 w 1226344"/>
                <a:gd name="connsiteY80" fmla="*/ 561975 h 1202531"/>
                <a:gd name="connsiteX81" fmla="*/ 933450 w 1226344"/>
                <a:gd name="connsiteY81" fmla="*/ 547688 h 1202531"/>
                <a:gd name="connsiteX82" fmla="*/ 859631 w 1226344"/>
                <a:gd name="connsiteY82" fmla="*/ 511969 h 1202531"/>
                <a:gd name="connsiteX83" fmla="*/ 850106 w 1226344"/>
                <a:gd name="connsiteY83" fmla="*/ 492919 h 1202531"/>
                <a:gd name="connsiteX84" fmla="*/ 828675 w 1226344"/>
                <a:gd name="connsiteY84" fmla="*/ 476250 h 1202531"/>
                <a:gd name="connsiteX85" fmla="*/ 795337 w 1226344"/>
                <a:gd name="connsiteY85" fmla="*/ 478632 h 1202531"/>
                <a:gd name="connsiteX86" fmla="*/ 773906 w 1226344"/>
                <a:gd name="connsiteY86" fmla="*/ 471488 h 1202531"/>
                <a:gd name="connsiteX87" fmla="*/ 728662 w 1226344"/>
                <a:gd name="connsiteY87" fmla="*/ 428625 h 1202531"/>
                <a:gd name="connsiteX88" fmla="*/ 700087 w 1226344"/>
                <a:gd name="connsiteY88" fmla="*/ 421482 h 1202531"/>
                <a:gd name="connsiteX89" fmla="*/ 666750 w 1226344"/>
                <a:gd name="connsiteY89" fmla="*/ 383382 h 1202531"/>
                <a:gd name="connsiteX90" fmla="*/ 626269 w 1226344"/>
                <a:gd name="connsiteY90" fmla="*/ 369094 h 1202531"/>
                <a:gd name="connsiteX91" fmla="*/ 585787 w 1226344"/>
                <a:gd name="connsiteY91" fmla="*/ 335757 h 1202531"/>
                <a:gd name="connsiteX92" fmla="*/ 564356 w 1226344"/>
                <a:gd name="connsiteY92" fmla="*/ 311944 h 1202531"/>
                <a:gd name="connsiteX93" fmla="*/ 550069 w 1226344"/>
                <a:gd name="connsiteY93" fmla="*/ 330994 h 1202531"/>
                <a:gd name="connsiteX94" fmla="*/ 478631 w 1226344"/>
                <a:gd name="connsiteY94" fmla="*/ 328613 h 1202531"/>
                <a:gd name="connsiteX95" fmla="*/ 330994 w 1226344"/>
                <a:gd name="connsiteY95" fmla="*/ 230982 h 1202531"/>
                <a:gd name="connsiteX96" fmla="*/ 259556 w 1226344"/>
                <a:gd name="connsiteY96" fmla="*/ 254794 h 1202531"/>
                <a:gd name="connsiteX97" fmla="*/ 221456 w 1226344"/>
                <a:gd name="connsiteY97" fmla="*/ 245269 h 1202531"/>
                <a:gd name="connsiteX98" fmla="*/ 238125 w 1226344"/>
                <a:gd name="connsiteY98" fmla="*/ 150019 h 1202531"/>
                <a:gd name="connsiteX99" fmla="*/ 228600 w 1226344"/>
                <a:gd name="connsiteY99" fmla="*/ 95250 h 1202531"/>
                <a:gd name="connsiteX100" fmla="*/ 197644 w 1226344"/>
                <a:gd name="connsiteY100" fmla="*/ 78582 h 1202531"/>
                <a:gd name="connsiteX101" fmla="*/ 145256 w 1226344"/>
                <a:gd name="connsiteY101" fmla="*/ 0 h 1202531"/>
                <a:gd name="connsiteX102" fmla="*/ 88106 w 1226344"/>
                <a:gd name="connsiteY102" fmla="*/ 30957 h 1202531"/>
                <a:gd name="connsiteX103" fmla="*/ 83344 w 1226344"/>
                <a:gd name="connsiteY103" fmla="*/ 54769 h 1202531"/>
                <a:gd name="connsiteX104" fmla="*/ 90487 w 1226344"/>
                <a:gd name="connsiteY104" fmla="*/ 100013 h 1202531"/>
                <a:gd name="connsiteX105" fmla="*/ 71437 w 1226344"/>
                <a:gd name="connsiteY105" fmla="*/ 135732 h 1202531"/>
                <a:gd name="connsiteX106" fmla="*/ 66675 w 1226344"/>
                <a:gd name="connsiteY106" fmla="*/ 145257 h 1202531"/>
                <a:gd name="connsiteX107" fmla="*/ 97631 w 1226344"/>
                <a:gd name="connsiteY107" fmla="*/ 185738 h 1202531"/>
                <a:gd name="connsiteX108" fmla="*/ 83344 w 1226344"/>
                <a:gd name="connsiteY108" fmla="*/ 223838 h 1202531"/>
                <a:gd name="connsiteX109" fmla="*/ 59531 w 1226344"/>
                <a:gd name="connsiteY109" fmla="*/ 240507 h 1202531"/>
                <a:gd name="connsiteX110" fmla="*/ 69056 w 1226344"/>
                <a:gd name="connsiteY110" fmla="*/ 309563 h 1202531"/>
                <a:gd name="connsiteX111" fmla="*/ 92869 w 1226344"/>
                <a:gd name="connsiteY111" fmla="*/ 321469 h 1202531"/>
                <a:gd name="connsiteX112" fmla="*/ 85725 w 1226344"/>
                <a:gd name="connsiteY112" fmla="*/ 369094 h 1202531"/>
                <a:gd name="connsiteX113" fmla="*/ 42862 w 1226344"/>
                <a:gd name="connsiteY113" fmla="*/ 421482 h 1202531"/>
                <a:gd name="connsiteX114" fmla="*/ 0 w 1226344"/>
                <a:gd name="connsiteY114" fmla="*/ 452438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226344" h="1202531">
                  <a:moveTo>
                    <a:pt x="0" y="452438"/>
                  </a:moveTo>
                  <a:lnTo>
                    <a:pt x="28575" y="526257"/>
                  </a:lnTo>
                  <a:lnTo>
                    <a:pt x="73819" y="564357"/>
                  </a:lnTo>
                  <a:lnTo>
                    <a:pt x="109537" y="657225"/>
                  </a:lnTo>
                  <a:lnTo>
                    <a:pt x="128587" y="685800"/>
                  </a:lnTo>
                  <a:lnTo>
                    <a:pt x="142875" y="666750"/>
                  </a:lnTo>
                  <a:lnTo>
                    <a:pt x="142875" y="633413"/>
                  </a:lnTo>
                  <a:lnTo>
                    <a:pt x="180975" y="666750"/>
                  </a:lnTo>
                  <a:lnTo>
                    <a:pt x="240506" y="673894"/>
                  </a:lnTo>
                  <a:lnTo>
                    <a:pt x="271462" y="702469"/>
                  </a:lnTo>
                  <a:lnTo>
                    <a:pt x="326231" y="721519"/>
                  </a:lnTo>
                  <a:lnTo>
                    <a:pt x="338137" y="762000"/>
                  </a:lnTo>
                  <a:lnTo>
                    <a:pt x="321469" y="781050"/>
                  </a:lnTo>
                  <a:lnTo>
                    <a:pt x="311944" y="807244"/>
                  </a:lnTo>
                  <a:lnTo>
                    <a:pt x="266700" y="826294"/>
                  </a:lnTo>
                  <a:lnTo>
                    <a:pt x="219075" y="900113"/>
                  </a:lnTo>
                  <a:lnTo>
                    <a:pt x="204787" y="909638"/>
                  </a:lnTo>
                  <a:lnTo>
                    <a:pt x="192881" y="973932"/>
                  </a:lnTo>
                  <a:lnTo>
                    <a:pt x="152400" y="1042988"/>
                  </a:lnTo>
                  <a:lnTo>
                    <a:pt x="157162" y="1071563"/>
                  </a:lnTo>
                  <a:lnTo>
                    <a:pt x="204787" y="1083469"/>
                  </a:lnTo>
                  <a:lnTo>
                    <a:pt x="233362" y="1133475"/>
                  </a:lnTo>
                  <a:lnTo>
                    <a:pt x="247650" y="1133475"/>
                  </a:lnTo>
                  <a:lnTo>
                    <a:pt x="266700" y="1102519"/>
                  </a:lnTo>
                  <a:lnTo>
                    <a:pt x="257175" y="1081088"/>
                  </a:lnTo>
                  <a:lnTo>
                    <a:pt x="230981" y="1076325"/>
                  </a:lnTo>
                  <a:lnTo>
                    <a:pt x="230981" y="1052513"/>
                  </a:lnTo>
                  <a:lnTo>
                    <a:pt x="228600" y="1009650"/>
                  </a:lnTo>
                  <a:lnTo>
                    <a:pt x="216694" y="976313"/>
                  </a:lnTo>
                  <a:lnTo>
                    <a:pt x="223837" y="940594"/>
                  </a:lnTo>
                  <a:lnTo>
                    <a:pt x="266700" y="900113"/>
                  </a:lnTo>
                  <a:lnTo>
                    <a:pt x="278606" y="897732"/>
                  </a:lnTo>
                  <a:lnTo>
                    <a:pt x="290512" y="938213"/>
                  </a:lnTo>
                  <a:lnTo>
                    <a:pt x="302419" y="938213"/>
                  </a:lnTo>
                  <a:lnTo>
                    <a:pt x="321469" y="962025"/>
                  </a:lnTo>
                  <a:lnTo>
                    <a:pt x="338137" y="957263"/>
                  </a:lnTo>
                  <a:lnTo>
                    <a:pt x="359569" y="942975"/>
                  </a:lnTo>
                  <a:lnTo>
                    <a:pt x="483394" y="954882"/>
                  </a:lnTo>
                  <a:lnTo>
                    <a:pt x="516731" y="947738"/>
                  </a:lnTo>
                  <a:lnTo>
                    <a:pt x="545306" y="964407"/>
                  </a:lnTo>
                  <a:lnTo>
                    <a:pt x="561975" y="978694"/>
                  </a:lnTo>
                  <a:lnTo>
                    <a:pt x="604837" y="981075"/>
                  </a:lnTo>
                  <a:lnTo>
                    <a:pt x="640556" y="1021557"/>
                  </a:lnTo>
                  <a:lnTo>
                    <a:pt x="659606" y="1019175"/>
                  </a:lnTo>
                  <a:lnTo>
                    <a:pt x="702469" y="976313"/>
                  </a:lnTo>
                  <a:lnTo>
                    <a:pt x="735806" y="1000125"/>
                  </a:lnTo>
                  <a:lnTo>
                    <a:pt x="752475" y="1023938"/>
                  </a:lnTo>
                  <a:lnTo>
                    <a:pt x="785812" y="1021557"/>
                  </a:lnTo>
                  <a:lnTo>
                    <a:pt x="819150" y="1042988"/>
                  </a:lnTo>
                  <a:lnTo>
                    <a:pt x="823912" y="1064419"/>
                  </a:lnTo>
                  <a:lnTo>
                    <a:pt x="842962" y="1066800"/>
                  </a:lnTo>
                  <a:lnTo>
                    <a:pt x="904875" y="1073944"/>
                  </a:lnTo>
                  <a:lnTo>
                    <a:pt x="933450" y="1112044"/>
                  </a:lnTo>
                  <a:lnTo>
                    <a:pt x="938212" y="1140619"/>
                  </a:lnTo>
                  <a:lnTo>
                    <a:pt x="940594" y="1152525"/>
                  </a:lnTo>
                  <a:lnTo>
                    <a:pt x="954882" y="1200150"/>
                  </a:lnTo>
                  <a:lnTo>
                    <a:pt x="990599" y="1202531"/>
                  </a:lnTo>
                  <a:lnTo>
                    <a:pt x="1042987" y="1150144"/>
                  </a:lnTo>
                  <a:lnTo>
                    <a:pt x="1071562" y="1069182"/>
                  </a:lnTo>
                  <a:lnTo>
                    <a:pt x="1062037" y="1045369"/>
                  </a:lnTo>
                  <a:lnTo>
                    <a:pt x="1059656" y="1012032"/>
                  </a:lnTo>
                  <a:lnTo>
                    <a:pt x="1066800" y="992982"/>
                  </a:lnTo>
                  <a:lnTo>
                    <a:pt x="1083469" y="973932"/>
                  </a:lnTo>
                  <a:lnTo>
                    <a:pt x="1107281" y="964407"/>
                  </a:lnTo>
                  <a:lnTo>
                    <a:pt x="1133475" y="921544"/>
                  </a:lnTo>
                  <a:lnTo>
                    <a:pt x="1150144" y="921544"/>
                  </a:lnTo>
                  <a:lnTo>
                    <a:pt x="1197769" y="940594"/>
                  </a:lnTo>
                  <a:lnTo>
                    <a:pt x="1226344" y="904875"/>
                  </a:lnTo>
                  <a:lnTo>
                    <a:pt x="1195387" y="852488"/>
                  </a:lnTo>
                  <a:lnTo>
                    <a:pt x="1159669" y="804863"/>
                  </a:lnTo>
                  <a:lnTo>
                    <a:pt x="1162050" y="762000"/>
                  </a:lnTo>
                  <a:lnTo>
                    <a:pt x="1216819" y="702469"/>
                  </a:lnTo>
                  <a:lnTo>
                    <a:pt x="1219200" y="676275"/>
                  </a:lnTo>
                  <a:lnTo>
                    <a:pt x="1181100" y="661988"/>
                  </a:lnTo>
                  <a:lnTo>
                    <a:pt x="1150144" y="635794"/>
                  </a:lnTo>
                  <a:lnTo>
                    <a:pt x="1133475" y="602457"/>
                  </a:lnTo>
                  <a:lnTo>
                    <a:pt x="1083469" y="604838"/>
                  </a:lnTo>
                  <a:lnTo>
                    <a:pt x="1033462" y="604838"/>
                  </a:lnTo>
                  <a:lnTo>
                    <a:pt x="1014412" y="583407"/>
                  </a:lnTo>
                  <a:lnTo>
                    <a:pt x="950119" y="578644"/>
                  </a:lnTo>
                  <a:lnTo>
                    <a:pt x="933450" y="561975"/>
                  </a:lnTo>
                  <a:lnTo>
                    <a:pt x="933450" y="547688"/>
                  </a:lnTo>
                  <a:lnTo>
                    <a:pt x="859631" y="511969"/>
                  </a:lnTo>
                  <a:lnTo>
                    <a:pt x="850106" y="492919"/>
                  </a:lnTo>
                  <a:lnTo>
                    <a:pt x="828675" y="476250"/>
                  </a:lnTo>
                  <a:lnTo>
                    <a:pt x="795337" y="478632"/>
                  </a:lnTo>
                  <a:lnTo>
                    <a:pt x="773906" y="471488"/>
                  </a:lnTo>
                  <a:lnTo>
                    <a:pt x="728662" y="428625"/>
                  </a:lnTo>
                  <a:lnTo>
                    <a:pt x="700087" y="421482"/>
                  </a:lnTo>
                  <a:lnTo>
                    <a:pt x="666750" y="383382"/>
                  </a:lnTo>
                  <a:lnTo>
                    <a:pt x="626269" y="369094"/>
                  </a:lnTo>
                  <a:lnTo>
                    <a:pt x="585787" y="335757"/>
                  </a:lnTo>
                  <a:lnTo>
                    <a:pt x="564356" y="311944"/>
                  </a:lnTo>
                  <a:lnTo>
                    <a:pt x="550069" y="330994"/>
                  </a:lnTo>
                  <a:lnTo>
                    <a:pt x="478631" y="328613"/>
                  </a:lnTo>
                  <a:lnTo>
                    <a:pt x="330994" y="230982"/>
                  </a:lnTo>
                  <a:lnTo>
                    <a:pt x="259556" y="254794"/>
                  </a:lnTo>
                  <a:lnTo>
                    <a:pt x="221456" y="245269"/>
                  </a:lnTo>
                  <a:lnTo>
                    <a:pt x="238125" y="150019"/>
                  </a:lnTo>
                  <a:lnTo>
                    <a:pt x="228600" y="95250"/>
                  </a:lnTo>
                  <a:lnTo>
                    <a:pt x="197644" y="78582"/>
                  </a:lnTo>
                  <a:lnTo>
                    <a:pt x="145256" y="0"/>
                  </a:lnTo>
                  <a:lnTo>
                    <a:pt x="88106" y="30957"/>
                  </a:lnTo>
                  <a:lnTo>
                    <a:pt x="83344" y="54769"/>
                  </a:lnTo>
                  <a:lnTo>
                    <a:pt x="90487" y="100013"/>
                  </a:lnTo>
                  <a:lnTo>
                    <a:pt x="71437" y="135732"/>
                  </a:lnTo>
                  <a:lnTo>
                    <a:pt x="66675" y="145257"/>
                  </a:lnTo>
                  <a:lnTo>
                    <a:pt x="97631" y="185738"/>
                  </a:lnTo>
                  <a:lnTo>
                    <a:pt x="83344" y="223838"/>
                  </a:lnTo>
                  <a:lnTo>
                    <a:pt x="59531" y="240507"/>
                  </a:lnTo>
                  <a:lnTo>
                    <a:pt x="69056" y="309563"/>
                  </a:lnTo>
                  <a:lnTo>
                    <a:pt x="92869" y="321469"/>
                  </a:lnTo>
                  <a:lnTo>
                    <a:pt x="85725" y="369094"/>
                  </a:lnTo>
                  <a:lnTo>
                    <a:pt x="42862" y="421482"/>
                  </a:lnTo>
                  <a:lnTo>
                    <a:pt x="0" y="45243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20988" y="2373313"/>
              <a:ext cx="1377950" cy="1287462"/>
            </a:xfrm>
            <a:custGeom>
              <a:avLst/>
              <a:gdLst>
                <a:gd name="connsiteX0" fmla="*/ 783432 w 1378744"/>
                <a:gd name="connsiteY0" fmla="*/ 0 h 1138237"/>
                <a:gd name="connsiteX1" fmla="*/ 738188 w 1378744"/>
                <a:gd name="connsiteY1" fmla="*/ 26193 h 1138237"/>
                <a:gd name="connsiteX2" fmla="*/ 685800 w 1378744"/>
                <a:gd name="connsiteY2" fmla="*/ 28575 h 1138237"/>
                <a:gd name="connsiteX3" fmla="*/ 635794 w 1378744"/>
                <a:gd name="connsiteY3" fmla="*/ 73818 h 1138237"/>
                <a:gd name="connsiteX4" fmla="*/ 633413 w 1378744"/>
                <a:gd name="connsiteY4" fmla="*/ 114300 h 1138237"/>
                <a:gd name="connsiteX5" fmla="*/ 561975 w 1378744"/>
                <a:gd name="connsiteY5" fmla="*/ 190500 h 1138237"/>
                <a:gd name="connsiteX6" fmla="*/ 519113 w 1378744"/>
                <a:gd name="connsiteY6" fmla="*/ 214312 h 1138237"/>
                <a:gd name="connsiteX7" fmla="*/ 485775 w 1378744"/>
                <a:gd name="connsiteY7" fmla="*/ 252412 h 1138237"/>
                <a:gd name="connsiteX8" fmla="*/ 461963 w 1378744"/>
                <a:gd name="connsiteY8" fmla="*/ 273843 h 1138237"/>
                <a:gd name="connsiteX9" fmla="*/ 423863 w 1378744"/>
                <a:gd name="connsiteY9" fmla="*/ 333375 h 1138237"/>
                <a:gd name="connsiteX10" fmla="*/ 378619 w 1378744"/>
                <a:gd name="connsiteY10" fmla="*/ 357187 h 1138237"/>
                <a:gd name="connsiteX11" fmla="*/ 292894 w 1378744"/>
                <a:gd name="connsiteY11" fmla="*/ 376237 h 1138237"/>
                <a:gd name="connsiteX12" fmla="*/ 264319 w 1378744"/>
                <a:gd name="connsiteY12" fmla="*/ 373856 h 1138237"/>
                <a:gd name="connsiteX13" fmla="*/ 240507 w 1378744"/>
                <a:gd name="connsiteY13" fmla="*/ 359568 h 1138237"/>
                <a:gd name="connsiteX14" fmla="*/ 226219 w 1378744"/>
                <a:gd name="connsiteY14" fmla="*/ 338137 h 1138237"/>
                <a:gd name="connsiteX15" fmla="*/ 219075 w 1378744"/>
                <a:gd name="connsiteY15" fmla="*/ 311943 h 1138237"/>
                <a:gd name="connsiteX16" fmla="*/ 204788 w 1378744"/>
                <a:gd name="connsiteY16" fmla="*/ 309562 h 1138237"/>
                <a:gd name="connsiteX17" fmla="*/ 188119 w 1378744"/>
                <a:gd name="connsiteY17" fmla="*/ 304800 h 1138237"/>
                <a:gd name="connsiteX18" fmla="*/ 173832 w 1378744"/>
                <a:gd name="connsiteY18" fmla="*/ 302418 h 1138237"/>
                <a:gd name="connsiteX19" fmla="*/ 128588 w 1378744"/>
                <a:gd name="connsiteY19" fmla="*/ 352425 h 1138237"/>
                <a:gd name="connsiteX20" fmla="*/ 97632 w 1378744"/>
                <a:gd name="connsiteY20" fmla="*/ 371475 h 1138237"/>
                <a:gd name="connsiteX21" fmla="*/ 80963 w 1378744"/>
                <a:gd name="connsiteY21" fmla="*/ 390525 h 1138237"/>
                <a:gd name="connsiteX22" fmla="*/ 66675 w 1378744"/>
                <a:gd name="connsiteY22" fmla="*/ 435768 h 1138237"/>
                <a:gd name="connsiteX23" fmla="*/ 54769 w 1378744"/>
                <a:gd name="connsiteY23" fmla="*/ 447675 h 1138237"/>
                <a:gd name="connsiteX24" fmla="*/ 9525 w 1378744"/>
                <a:gd name="connsiteY24" fmla="*/ 466725 h 1138237"/>
                <a:gd name="connsiteX25" fmla="*/ 2382 w 1378744"/>
                <a:gd name="connsiteY25" fmla="*/ 481012 h 1138237"/>
                <a:gd name="connsiteX26" fmla="*/ 4763 w 1378744"/>
                <a:gd name="connsiteY26" fmla="*/ 533400 h 1138237"/>
                <a:gd name="connsiteX27" fmla="*/ 0 w 1378744"/>
                <a:gd name="connsiteY27" fmla="*/ 545306 h 1138237"/>
                <a:gd name="connsiteX28" fmla="*/ 73819 w 1378744"/>
                <a:gd name="connsiteY28" fmla="*/ 588168 h 1138237"/>
                <a:gd name="connsiteX29" fmla="*/ 90488 w 1378744"/>
                <a:gd name="connsiteY29" fmla="*/ 628650 h 1138237"/>
                <a:gd name="connsiteX30" fmla="*/ 83344 w 1378744"/>
                <a:gd name="connsiteY30" fmla="*/ 654843 h 1138237"/>
                <a:gd name="connsiteX31" fmla="*/ 73819 w 1378744"/>
                <a:gd name="connsiteY31" fmla="*/ 697706 h 1138237"/>
                <a:gd name="connsiteX32" fmla="*/ 78582 w 1378744"/>
                <a:gd name="connsiteY32" fmla="*/ 726281 h 1138237"/>
                <a:gd name="connsiteX33" fmla="*/ 95250 w 1378744"/>
                <a:gd name="connsiteY33" fmla="*/ 738187 h 1138237"/>
                <a:gd name="connsiteX34" fmla="*/ 116682 w 1378744"/>
                <a:gd name="connsiteY34" fmla="*/ 735806 h 1138237"/>
                <a:gd name="connsiteX35" fmla="*/ 123825 w 1378744"/>
                <a:gd name="connsiteY35" fmla="*/ 762000 h 1138237"/>
                <a:gd name="connsiteX36" fmla="*/ 126207 w 1378744"/>
                <a:gd name="connsiteY36" fmla="*/ 783431 h 1138237"/>
                <a:gd name="connsiteX37" fmla="*/ 152400 w 1378744"/>
                <a:gd name="connsiteY37" fmla="*/ 812006 h 1138237"/>
                <a:gd name="connsiteX38" fmla="*/ 164307 w 1378744"/>
                <a:gd name="connsiteY38" fmla="*/ 823912 h 1138237"/>
                <a:gd name="connsiteX39" fmla="*/ 173832 w 1378744"/>
                <a:gd name="connsiteY39" fmla="*/ 850106 h 1138237"/>
                <a:gd name="connsiteX40" fmla="*/ 169069 w 1378744"/>
                <a:gd name="connsiteY40" fmla="*/ 878681 h 1138237"/>
                <a:gd name="connsiteX41" fmla="*/ 176213 w 1378744"/>
                <a:gd name="connsiteY41" fmla="*/ 897731 h 1138237"/>
                <a:gd name="connsiteX42" fmla="*/ 200025 w 1378744"/>
                <a:gd name="connsiteY42" fmla="*/ 916781 h 1138237"/>
                <a:gd name="connsiteX43" fmla="*/ 226219 w 1378744"/>
                <a:gd name="connsiteY43" fmla="*/ 916781 h 1138237"/>
                <a:gd name="connsiteX44" fmla="*/ 300038 w 1378744"/>
                <a:gd name="connsiteY44" fmla="*/ 921543 h 1138237"/>
                <a:gd name="connsiteX45" fmla="*/ 395288 w 1378744"/>
                <a:gd name="connsiteY45" fmla="*/ 952500 h 1138237"/>
                <a:gd name="connsiteX46" fmla="*/ 414338 w 1378744"/>
                <a:gd name="connsiteY46" fmla="*/ 988218 h 1138237"/>
                <a:gd name="connsiteX47" fmla="*/ 435769 w 1378744"/>
                <a:gd name="connsiteY47" fmla="*/ 992981 h 1138237"/>
                <a:gd name="connsiteX48" fmla="*/ 464344 w 1378744"/>
                <a:gd name="connsiteY48" fmla="*/ 995362 h 1138237"/>
                <a:gd name="connsiteX49" fmla="*/ 507207 w 1378744"/>
                <a:gd name="connsiteY49" fmla="*/ 1026318 h 1138237"/>
                <a:gd name="connsiteX50" fmla="*/ 521494 w 1378744"/>
                <a:gd name="connsiteY50" fmla="*/ 1069181 h 1138237"/>
                <a:gd name="connsiteX51" fmla="*/ 545307 w 1378744"/>
                <a:gd name="connsiteY51" fmla="*/ 1107281 h 1138237"/>
                <a:gd name="connsiteX52" fmla="*/ 573882 w 1378744"/>
                <a:gd name="connsiteY52" fmla="*/ 1121568 h 1138237"/>
                <a:gd name="connsiteX53" fmla="*/ 585788 w 1378744"/>
                <a:gd name="connsiteY53" fmla="*/ 1131093 h 1138237"/>
                <a:gd name="connsiteX54" fmla="*/ 814388 w 1378744"/>
                <a:gd name="connsiteY54" fmla="*/ 1138237 h 1138237"/>
                <a:gd name="connsiteX55" fmla="*/ 828675 w 1378744"/>
                <a:gd name="connsiteY55" fmla="*/ 1109662 h 1138237"/>
                <a:gd name="connsiteX56" fmla="*/ 833438 w 1378744"/>
                <a:gd name="connsiteY56" fmla="*/ 1085850 h 1138237"/>
                <a:gd name="connsiteX57" fmla="*/ 797719 w 1378744"/>
                <a:gd name="connsiteY57" fmla="*/ 1059656 h 1138237"/>
                <a:gd name="connsiteX58" fmla="*/ 790575 w 1378744"/>
                <a:gd name="connsiteY58" fmla="*/ 1038225 h 1138237"/>
                <a:gd name="connsiteX59" fmla="*/ 790575 w 1378744"/>
                <a:gd name="connsiteY59" fmla="*/ 1021556 h 1138237"/>
                <a:gd name="connsiteX60" fmla="*/ 845344 w 1378744"/>
                <a:gd name="connsiteY60" fmla="*/ 952500 h 1138237"/>
                <a:gd name="connsiteX61" fmla="*/ 845344 w 1378744"/>
                <a:gd name="connsiteY61" fmla="*/ 952500 h 1138237"/>
                <a:gd name="connsiteX62" fmla="*/ 888207 w 1378744"/>
                <a:gd name="connsiteY62" fmla="*/ 966787 h 1138237"/>
                <a:gd name="connsiteX63" fmla="*/ 907257 w 1378744"/>
                <a:gd name="connsiteY63" fmla="*/ 981075 h 1138237"/>
                <a:gd name="connsiteX64" fmla="*/ 938213 w 1378744"/>
                <a:gd name="connsiteY64" fmla="*/ 990600 h 1138237"/>
                <a:gd name="connsiteX65" fmla="*/ 964407 w 1378744"/>
                <a:gd name="connsiteY65" fmla="*/ 985837 h 1138237"/>
                <a:gd name="connsiteX66" fmla="*/ 985838 w 1378744"/>
                <a:gd name="connsiteY66" fmla="*/ 985837 h 1138237"/>
                <a:gd name="connsiteX67" fmla="*/ 995363 w 1378744"/>
                <a:gd name="connsiteY67" fmla="*/ 995362 h 1138237"/>
                <a:gd name="connsiteX68" fmla="*/ 978694 w 1378744"/>
                <a:gd name="connsiteY68" fmla="*/ 1012031 h 1138237"/>
                <a:gd name="connsiteX69" fmla="*/ 969169 w 1378744"/>
                <a:gd name="connsiteY69" fmla="*/ 1031081 h 1138237"/>
                <a:gd name="connsiteX70" fmla="*/ 954882 w 1378744"/>
                <a:gd name="connsiteY70" fmla="*/ 1054893 h 1138237"/>
                <a:gd name="connsiteX71" fmla="*/ 950119 w 1378744"/>
                <a:gd name="connsiteY71" fmla="*/ 1083468 h 1138237"/>
                <a:gd name="connsiteX72" fmla="*/ 962025 w 1378744"/>
                <a:gd name="connsiteY72" fmla="*/ 1107281 h 1138237"/>
                <a:gd name="connsiteX73" fmla="*/ 983457 w 1378744"/>
                <a:gd name="connsiteY73" fmla="*/ 1131093 h 1138237"/>
                <a:gd name="connsiteX74" fmla="*/ 1002507 w 1378744"/>
                <a:gd name="connsiteY74" fmla="*/ 1133475 h 1138237"/>
                <a:gd name="connsiteX75" fmla="*/ 1028700 w 1378744"/>
                <a:gd name="connsiteY75" fmla="*/ 1126331 h 1138237"/>
                <a:gd name="connsiteX76" fmla="*/ 1031082 w 1378744"/>
                <a:gd name="connsiteY76" fmla="*/ 1097756 h 1138237"/>
                <a:gd name="connsiteX77" fmla="*/ 1057275 w 1378744"/>
                <a:gd name="connsiteY77" fmla="*/ 1085850 h 1138237"/>
                <a:gd name="connsiteX78" fmla="*/ 1076325 w 1378744"/>
                <a:gd name="connsiteY78" fmla="*/ 1097756 h 1138237"/>
                <a:gd name="connsiteX79" fmla="*/ 1100138 w 1378744"/>
                <a:gd name="connsiteY79" fmla="*/ 1107281 h 1138237"/>
                <a:gd name="connsiteX80" fmla="*/ 1123950 w 1378744"/>
                <a:gd name="connsiteY80" fmla="*/ 1121568 h 1138237"/>
                <a:gd name="connsiteX81" fmla="*/ 1143000 w 1378744"/>
                <a:gd name="connsiteY81" fmla="*/ 1123950 h 1138237"/>
                <a:gd name="connsiteX82" fmla="*/ 1157288 w 1378744"/>
                <a:gd name="connsiteY82" fmla="*/ 1112043 h 1138237"/>
                <a:gd name="connsiteX83" fmla="*/ 1159669 w 1378744"/>
                <a:gd name="connsiteY83" fmla="*/ 1085850 h 1138237"/>
                <a:gd name="connsiteX84" fmla="*/ 1166813 w 1378744"/>
                <a:gd name="connsiteY84" fmla="*/ 1052512 h 1138237"/>
                <a:gd name="connsiteX85" fmla="*/ 1197769 w 1378744"/>
                <a:gd name="connsiteY85" fmla="*/ 1016793 h 1138237"/>
                <a:gd name="connsiteX86" fmla="*/ 1195388 w 1378744"/>
                <a:gd name="connsiteY86" fmla="*/ 954881 h 1138237"/>
                <a:gd name="connsiteX87" fmla="*/ 1209675 w 1378744"/>
                <a:gd name="connsiteY87" fmla="*/ 945356 h 1138237"/>
                <a:gd name="connsiteX88" fmla="*/ 1235869 w 1378744"/>
                <a:gd name="connsiteY88" fmla="*/ 945356 h 1138237"/>
                <a:gd name="connsiteX89" fmla="*/ 1235869 w 1378744"/>
                <a:gd name="connsiteY89" fmla="*/ 931068 h 1138237"/>
                <a:gd name="connsiteX90" fmla="*/ 1212057 w 1378744"/>
                <a:gd name="connsiteY90" fmla="*/ 912018 h 1138237"/>
                <a:gd name="connsiteX91" fmla="*/ 1195388 w 1378744"/>
                <a:gd name="connsiteY91" fmla="*/ 881062 h 1138237"/>
                <a:gd name="connsiteX92" fmla="*/ 1157288 w 1378744"/>
                <a:gd name="connsiteY92" fmla="*/ 871537 h 1138237"/>
                <a:gd name="connsiteX93" fmla="*/ 1119188 w 1378744"/>
                <a:gd name="connsiteY93" fmla="*/ 859631 h 1138237"/>
                <a:gd name="connsiteX94" fmla="*/ 1119188 w 1378744"/>
                <a:gd name="connsiteY94" fmla="*/ 831056 h 1138237"/>
                <a:gd name="connsiteX95" fmla="*/ 1135857 w 1378744"/>
                <a:gd name="connsiteY95" fmla="*/ 807243 h 1138237"/>
                <a:gd name="connsiteX96" fmla="*/ 1197769 w 1378744"/>
                <a:gd name="connsiteY96" fmla="*/ 759618 h 1138237"/>
                <a:gd name="connsiteX97" fmla="*/ 1247775 w 1378744"/>
                <a:gd name="connsiteY97" fmla="*/ 762000 h 1138237"/>
                <a:gd name="connsiteX98" fmla="*/ 1278732 w 1378744"/>
                <a:gd name="connsiteY98" fmla="*/ 762000 h 1138237"/>
                <a:gd name="connsiteX99" fmla="*/ 1271588 w 1378744"/>
                <a:gd name="connsiteY99" fmla="*/ 735806 h 1138237"/>
                <a:gd name="connsiteX100" fmla="*/ 1378744 w 1378744"/>
                <a:gd name="connsiteY100" fmla="*/ 678656 h 1138237"/>
                <a:gd name="connsiteX101" fmla="*/ 1331119 w 1378744"/>
                <a:gd name="connsiteY101" fmla="*/ 552450 h 1138237"/>
                <a:gd name="connsiteX102" fmla="*/ 1278732 w 1378744"/>
                <a:gd name="connsiteY102" fmla="*/ 514350 h 1138237"/>
                <a:gd name="connsiteX103" fmla="*/ 1252538 w 1378744"/>
                <a:gd name="connsiteY103" fmla="*/ 431006 h 1138237"/>
                <a:gd name="connsiteX104" fmla="*/ 1181100 w 1378744"/>
                <a:gd name="connsiteY104" fmla="*/ 431006 h 1138237"/>
                <a:gd name="connsiteX105" fmla="*/ 1166813 w 1378744"/>
                <a:gd name="connsiteY105" fmla="*/ 395287 h 1138237"/>
                <a:gd name="connsiteX106" fmla="*/ 1107282 w 1378744"/>
                <a:gd name="connsiteY106" fmla="*/ 421481 h 1138237"/>
                <a:gd name="connsiteX107" fmla="*/ 1054894 w 1378744"/>
                <a:gd name="connsiteY107" fmla="*/ 414337 h 1138237"/>
                <a:gd name="connsiteX108" fmla="*/ 1028700 w 1378744"/>
                <a:gd name="connsiteY108" fmla="*/ 371475 h 1138237"/>
                <a:gd name="connsiteX109" fmla="*/ 1023938 w 1378744"/>
                <a:gd name="connsiteY109" fmla="*/ 288131 h 1138237"/>
                <a:gd name="connsiteX110" fmla="*/ 1012032 w 1378744"/>
                <a:gd name="connsiteY110" fmla="*/ 269081 h 1138237"/>
                <a:gd name="connsiteX111" fmla="*/ 1012032 w 1378744"/>
                <a:gd name="connsiteY111" fmla="*/ 211931 h 1138237"/>
                <a:gd name="connsiteX112" fmla="*/ 959644 w 1378744"/>
                <a:gd name="connsiteY112" fmla="*/ 190500 h 1138237"/>
                <a:gd name="connsiteX113" fmla="*/ 914400 w 1378744"/>
                <a:gd name="connsiteY113" fmla="*/ 111918 h 1138237"/>
                <a:gd name="connsiteX114" fmla="*/ 854869 w 1378744"/>
                <a:gd name="connsiteY114" fmla="*/ 76200 h 1138237"/>
                <a:gd name="connsiteX115" fmla="*/ 873919 w 1378744"/>
                <a:gd name="connsiteY115" fmla="*/ 16668 h 1138237"/>
                <a:gd name="connsiteX116" fmla="*/ 783432 w 1378744"/>
                <a:gd name="connsiteY116" fmla="*/ 0 h 1138237"/>
                <a:gd name="connsiteX0" fmla="*/ 783432 w 1378744"/>
                <a:gd name="connsiteY0" fmla="*/ 0 h 1138237"/>
                <a:gd name="connsiteX1" fmla="*/ 738188 w 1378744"/>
                <a:gd name="connsiteY1" fmla="*/ 26193 h 1138237"/>
                <a:gd name="connsiteX2" fmla="*/ 685800 w 1378744"/>
                <a:gd name="connsiteY2" fmla="*/ 28575 h 1138237"/>
                <a:gd name="connsiteX3" fmla="*/ 635794 w 1378744"/>
                <a:gd name="connsiteY3" fmla="*/ 73818 h 1138237"/>
                <a:gd name="connsiteX4" fmla="*/ 633413 w 1378744"/>
                <a:gd name="connsiteY4" fmla="*/ 114300 h 1138237"/>
                <a:gd name="connsiteX5" fmla="*/ 561975 w 1378744"/>
                <a:gd name="connsiteY5" fmla="*/ 190500 h 1138237"/>
                <a:gd name="connsiteX6" fmla="*/ 519113 w 1378744"/>
                <a:gd name="connsiteY6" fmla="*/ 214312 h 1138237"/>
                <a:gd name="connsiteX7" fmla="*/ 485775 w 1378744"/>
                <a:gd name="connsiteY7" fmla="*/ 252412 h 1138237"/>
                <a:gd name="connsiteX8" fmla="*/ 461963 w 1378744"/>
                <a:gd name="connsiteY8" fmla="*/ 273843 h 1138237"/>
                <a:gd name="connsiteX9" fmla="*/ 423863 w 1378744"/>
                <a:gd name="connsiteY9" fmla="*/ 333375 h 1138237"/>
                <a:gd name="connsiteX10" fmla="*/ 378619 w 1378744"/>
                <a:gd name="connsiteY10" fmla="*/ 357187 h 1138237"/>
                <a:gd name="connsiteX11" fmla="*/ 292894 w 1378744"/>
                <a:gd name="connsiteY11" fmla="*/ 376237 h 1138237"/>
                <a:gd name="connsiteX12" fmla="*/ 264319 w 1378744"/>
                <a:gd name="connsiteY12" fmla="*/ 373856 h 1138237"/>
                <a:gd name="connsiteX13" fmla="*/ 240507 w 1378744"/>
                <a:gd name="connsiteY13" fmla="*/ 359568 h 1138237"/>
                <a:gd name="connsiteX14" fmla="*/ 226219 w 1378744"/>
                <a:gd name="connsiteY14" fmla="*/ 338137 h 1138237"/>
                <a:gd name="connsiteX15" fmla="*/ 219075 w 1378744"/>
                <a:gd name="connsiteY15" fmla="*/ 311943 h 1138237"/>
                <a:gd name="connsiteX16" fmla="*/ 204788 w 1378744"/>
                <a:gd name="connsiteY16" fmla="*/ 309562 h 1138237"/>
                <a:gd name="connsiteX17" fmla="*/ 188119 w 1378744"/>
                <a:gd name="connsiteY17" fmla="*/ 304800 h 1138237"/>
                <a:gd name="connsiteX18" fmla="*/ 173832 w 1378744"/>
                <a:gd name="connsiteY18" fmla="*/ 302418 h 1138237"/>
                <a:gd name="connsiteX19" fmla="*/ 128588 w 1378744"/>
                <a:gd name="connsiteY19" fmla="*/ 352425 h 1138237"/>
                <a:gd name="connsiteX20" fmla="*/ 97632 w 1378744"/>
                <a:gd name="connsiteY20" fmla="*/ 371475 h 1138237"/>
                <a:gd name="connsiteX21" fmla="*/ 80963 w 1378744"/>
                <a:gd name="connsiteY21" fmla="*/ 390525 h 1138237"/>
                <a:gd name="connsiteX22" fmla="*/ 66675 w 1378744"/>
                <a:gd name="connsiteY22" fmla="*/ 435768 h 1138237"/>
                <a:gd name="connsiteX23" fmla="*/ 54769 w 1378744"/>
                <a:gd name="connsiteY23" fmla="*/ 447675 h 1138237"/>
                <a:gd name="connsiteX24" fmla="*/ 9525 w 1378744"/>
                <a:gd name="connsiteY24" fmla="*/ 466725 h 1138237"/>
                <a:gd name="connsiteX25" fmla="*/ 2382 w 1378744"/>
                <a:gd name="connsiteY25" fmla="*/ 481012 h 1138237"/>
                <a:gd name="connsiteX26" fmla="*/ 4763 w 1378744"/>
                <a:gd name="connsiteY26" fmla="*/ 533400 h 1138237"/>
                <a:gd name="connsiteX27" fmla="*/ 0 w 1378744"/>
                <a:gd name="connsiteY27" fmla="*/ 545306 h 1138237"/>
                <a:gd name="connsiteX28" fmla="*/ 73819 w 1378744"/>
                <a:gd name="connsiteY28" fmla="*/ 588168 h 1138237"/>
                <a:gd name="connsiteX29" fmla="*/ 90488 w 1378744"/>
                <a:gd name="connsiteY29" fmla="*/ 628650 h 1138237"/>
                <a:gd name="connsiteX30" fmla="*/ 83344 w 1378744"/>
                <a:gd name="connsiteY30" fmla="*/ 654843 h 1138237"/>
                <a:gd name="connsiteX31" fmla="*/ 73819 w 1378744"/>
                <a:gd name="connsiteY31" fmla="*/ 697706 h 1138237"/>
                <a:gd name="connsiteX32" fmla="*/ 78582 w 1378744"/>
                <a:gd name="connsiteY32" fmla="*/ 726281 h 1138237"/>
                <a:gd name="connsiteX33" fmla="*/ 95250 w 1378744"/>
                <a:gd name="connsiteY33" fmla="*/ 738187 h 1138237"/>
                <a:gd name="connsiteX34" fmla="*/ 116682 w 1378744"/>
                <a:gd name="connsiteY34" fmla="*/ 735806 h 1138237"/>
                <a:gd name="connsiteX35" fmla="*/ 123825 w 1378744"/>
                <a:gd name="connsiteY35" fmla="*/ 762000 h 1138237"/>
                <a:gd name="connsiteX36" fmla="*/ 126207 w 1378744"/>
                <a:gd name="connsiteY36" fmla="*/ 783431 h 1138237"/>
                <a:gd name="connsiteX37" fmla="*/ 152400 w 1378744"/>
                <a:gd name="connsiteY37" fmla="*/ 812006 h 1138237"/>
                <a:gd name="connsiteX38" fmla="*/ 164307 w 1378744"/>
                <a:gd name="connsiteY38" fmla="*/ 823912 h 1138237"/>
                <a:gd name="connsiteX39" fmla="*/ 173832 w 1378744"/>
                <a:gd name="connsiteY39" fmla="*/ 850106 h 1138237"/>
                <a:gd name="connsiteX40" fmla="*/ 169069 w 1378744"/>
                <a:gd name="connsiteY40" fmla="*/ 878681 h 1138237"/>
                <a:gd name="connsiteX41" fmla="*/ 176213 w 1378744"/>
                <a:gd name="connsiteY41" fmla="*/ 897731 h 1138237"/>
                <a:gd name="connsiteX42" fmla="*/ 200025 w 1378744"/>
                <a:gd name="connsiteY42" fmla="*/ 916781 h 1138237"/>
                <a:gd name="connsiteX43" fmla="*/ 226219 w 1378744"/>
                <a:gd name="connsiteY43" fmla="*/ 916781 h 1138237"/>
                <a:gd name="connsiteX44" fmla="*/ 300038 w 1378744"/>
                <a:gd name="connsiteY44" fmla="*/ 921543 h 1138237"/>
                <a:gd name="connsiteX45" fmla="*/ 395288 w 1378744"/>
                <a:gd name="connsiteY45" fmla="*/ 952500 h 1138237"/>
                <a:gd name="connsiteX46" fmla="*/ 414338 w 1378744"/>
                <a:gd name="connsiteY46" fmla="*/ 988218 h 1138237"/>
                <a:gd name="connsiteX47" fmla="*/ 435769 w 1378744"/>
                <a:gd name="connsiteY47" fmla="*/ 992981 h 1138237"/>
                <a:gd name="connsiteX48" fmla="*/ 464344 w 1378744"/>
                <a:gd name="connsiteY48" fmla="*/ 995362 h 1138237"/>
                <a:gd name="connsiteX49" fmla="*/ 507207 w 1378744"/>
                <a:gd name="connsiteY49" fmla="*/ 1026318 h 1138237"/>
                <a:gd name="connsiteX50" fmla="*/ 521494 w 1378744"/>
                <a:gd name="connsiteY50" fmla="*/ 1069181 h 1138237"/>
                <a:gd name="connsiteX51" fmla="*/ 545307 w 1378744"/>
                <a:gd name="connsiteY51" fmla="*/ 1107281 h 1138237"/>
                <a:gd name="connsiteX52" fmla="*/ 573882 w 1378744"/>
                <a:gd name="connsiteY52" fmla="*/ 1121568 h 1138237"/>
                <a:gd name="connsiteX53" fmla="*/ 585788 w 1378744"/>
                <a:gd name="connsiteY53" fmla="*/ 1131093 h 1138237"/>
                <a:gd name="connsiteX54" fmla="*/ 638175 w 1378744"/>
                <a:gd name="connsiteY54" fmla="*/ 1131093 h 1138237"/>
                <a:gd name="connsiteX55" fmla="*/ 814388 w 1378744"/>
                <a:gd name="connsiteY55" fmla="*/ 1138237 h 1138237"/>
                <a:gd name="connsiteX56" fmla="*/ 828675 w 1378744"/>
                <a:gd name="connsiteY56" fmla="*/ 1109662 h 1138237"/>
                <a:gd name="connsiteX57" fmla="*/ 833438 w 1378744"/>
                <a:gd name="connsiteY57" fmla="*/ 1085850 h 1138237"/>
                <a:gd name="connsiteX58" fmla="*/ 797719 w 1378744"/>
                <a:gd name="connsiteY58" fmla="*/ 1059656 h 1138237"/>
                <a:gd name="connsiteX59" fmla="*/ 790575 w 1378744"/>
                <a:gd name="connsiteY59" fmla="*/ 1038225 h 1138237"/>
                <a:gd name="connsiteX60" fmla="*/ 790575 w 1378744"/>
                <a:gd name="connsiteY60" fmla="*/ 1021556 h 1138237"/>
                <a:gd name="connsiteX61" fmla="*/ 845344 w 1378744"/>
                <a:gd name="connsiteY61" fmla="*/ 952500 h 1138237"/>
                <a:gd name="connsiteX62" fmla="*/ 845344 w 1378744"/>
                <a:gd name="connsiteY62" fmla="*/ 952500 h 1138237"/>
                <a:gd name="connsiteX63" fmla="*/ 888207 w 1378744"/>
                <a:gd name="connsiteY63" fmla="*/ 966787 h 1138237"/>
                <a:gd name="connsiteX64" fmla="*/ 907257 w 1378744"/>
                <a:gd name="connsiteY64" fmla="*/ 981075 h 1138237"/>
                <a:gd name="connsiteX65" fmla="*/ 938213 w 1378744"/>
                <a:gd name="connsiteY65" fmla="*/ 990600 h 1138237"/>
                <a:gd name="connsiteX66" fmla="*/ 964407 w 1378744"/>
                <a:gd name="connsiteY66" fmla="*/ 985837 h 1138237"/>
                <a:gd name="connsiteX67" fmla="*/ 985838 w 1378744"/>
                <a:gd name="connsiteY67" fmla="*/ 985837 h 1138237"/>
                <a:gd name="connsiteX68" fmla="*/ 995363 w 1378744"/>
                <a:gd name="connsiteY68" fmla="*/ 995362 h 1138237"/>
                <a:gd name="connsiteX69" fmla="*/ 978694 w 1378744"/>
                <a:gd name="connsiteY69" fmla="*/ 1012031 h 1138237"/>
                <a:gd name="connsiteX70" fmla="*/ 969169 w 1378744"/>
                <a:gd name="connsiteY70" fmla="*/ 1031081 h 1138237"/>
                <a:gd name="connsiteX71" fmla="*/ 954882 w 1378744"/>
                <a:gd name="connsiteY71" fmla="*/ 1054893 h 1138237"/>
                <a:gd name="connsiteX72" fmla="*/ 950119 w 1378744"/>
                <a:gd name="connsiteY72" fmla="*/ 1083468 h 1138237"/>
                <a:gd name="connsiteX73" fmla="*/ 962025 w 1378744"/>
                <a:gd name="connsiteY73" fmla="*/ 1107281 h 1138237"/>
                <a:gd name="connsiteX74" fmla="*/ 983457 w 1378744"/>
                <a:gd name="connsiteY74" fmla="*/ 1131093 h 1138237"/>
                <a:gd name="connsiteX75" fmla="*/ 1002507 w 1378744"/>
                <a:gd name="connsiteY75" fmla="*/ 1133475 h 1138237"/>
                <a:gd name="connsiteX76" fmla="*/ 1028700 w 1378744"/>
                <a:gd name="connsiteY76" fmla="*/ 1126331 h 1138237"/>
                <a:gd name="connsiteX77" fmla="*/ 1031082 w 1378744"/>
                <a:gd name="connsiteY77" fmla="*/ 1097756 h 1138237"/>
                <a:gd name="connsiteX78" fmla="*/ 1057275 w 1378744"/>
                <a:gd name="connsiteY78" fmla="*/ 1085850 h 1138237"/>
                <a:gd name="connsiteX79" fmla="*/ 1076325 w 1378744"/>
                <a:gd name="connsiteY79" fmla="*/ 1097756 h 1138237"/>
                <a:gd name="connsiteX80" fmla="*/ 1100138 w 1378744"/>
                <a:gd name="connsiteY80" fmla="*/ 1107281 h 1138237"/>
                <a:gd name="connsiteX81" fmla="*/ 1123950 w 1378744"/>
                <a:gd name="connsiteY81" fmla="*/ 1121568 h 1138237"/>
                <a:gd name="connsiteX82" fmla="*/ 1143000 w 1378744"/>
                <a:gd name="connsiteY82" fmla="*/ 1123950 h 1138237"/>
                <a:gd name="connsiteX83" fmla="*/ 1157288 w 1378744"/>
                <a:gd name="connsiteY83" fmla="*/ 1112043 h 1138237"/>
                <a:gd name="connsiteX84" fmla="*/ 1159669 w 1378744"/>
                <a:gd name="connsiteY84" fmla="*/ 1085850 h 1138237"/>
                <a:gd name="connsiteX85" fmla="*/ 1166813 w 1378744"/>
                <a:gd name="connsiteY85" fmla="*/ 1052512 h 1138237"/>
                <a:gd name="connsiteX86" fmla="*/ 1197769 w 1378744"/>
                <a:gd name="connsiteY86" fmla="*/ 1016793 h 1138237"/>
                <a:gd name="connsiteX87" fmla="*/ 1195388 w 1378744"/>
                <a:gd name="connsiteY87" fmla="*/ 954881 h 1138237"/>
                <a:gd name="connsiteX88" fmla="*/ 1209675 w 1378744"/>
                <a:gd name="connsiteY88" fmla="*/ 945356 h 1138237"/>
                <a:gd name="connsiteX89" fmla="*/ 1235869 w 1378744"/>
                <a:gd name="connsiteY89" fmla="*/ 945356 h 1138237"/>
                <a:gd name="connsiteX90" fmla="*/ 1235869 w 1378744"/>
                <a:gd name="connsiteY90" fmla="*/ 931068 h 1138237"/>
                <a:gd name="connsiteX91" fmla="*/ 1212057 w 1378744"/>
                <a:gd name="connsiteY91" fmla="*/ 912018 h 1138237"/>
                <a:gd name="connsiteX92" fmla="*/ 1195388 w 1378744"/>
                <a:gd name="connsiteY92" fmla="*/ 881062 h 1138237"/>
                <a:gd name="connsiteX93" fmla="*/ 1157288 w 1378744"/>
                <a:gd name="connsiteY93" fmla="*/ 871537 h 1138237"/>
                <a:gd name="connsiteX94" fmla="*/ 1119188 w 1378744"/>
                <a:gd name="connsiteY94" fmla="*/ 859631 h 1138237"/>
                <a:gd name="connsiteX95" fmla="*/ 1119188 w 1378744"/>
                <a:gd name="connsiteY95" fmla="*/ 831056 h 1138237"/>
                <a:gd name="connsiteX96" fmla="*/ 1135857 w 1378744"/>
                <a:gd name="connsiteY96" fmla="*/ 807243 h 1138237"/>
                <a:gd name="connsiteX97" fmla="*/ 1197769 w 1378744"/>
                <a:gd name="connsiteY97" fmla="*/ 759618 h 1138237"/>
                <a:gd name="connsiteX98" fmla="*/ 1247775 w 1378744"/>
                <a:gd name="connsiteY98" fmla="*/ 762000 h 1138237"/>
                <a:gd name="connsiteX99" fmla="*/ 1278732 w 1378744"/>
                <a:gd name="connsiteY99" fmla="*/ 762000 h 1138237"/>
                <a:gd name="connsiteX100" fmla="*/ 1271588 w 1378744"/>
                <a:gd name="connsiteY100" fmla="*/ 735806 h 1138237"/>
                <a:gd name="connsiteX101" fmla="*/ 1378744 w 1378744"/>
                <a:gd name="connsiteY101" fmla="*/ 678656 h 1138237"/>
                <a:gd name="connsiteX102" fmla="*/ 1331119 w 1378744"/>
                <a:gd name="connsiteY102" fmla="*/ 552450 h 1138237"/>
                <a:gd name="connsiteX103" fmla="*/ 1278732 w 1378744"/>
                <a:gd name="connsiteY103" fmla="*/ 514350 h 1138237"/>
                <a:gd name="connsiteX104" fmla="*/ 1252538 w 1378744"/>
                <a:gd name="connsiteY104" fmla="*/ 431006 h 1138237"/>
                <a:gd name="connsiteX105" fmla="*/ 1181100 w 1378744"/>
                <a:gd name="connsiteY105" fmla="*/ 431006 h 1138237"/>
                <a:gd name="connsiteX106" fmla="*/ 1166813 w 1378744"/>
                <a:gd name="connsiteY106" fmla="*/ 395287 h 1138237"/>
                <a:gd name="connsiteX107" fmla="*/ 1107282 w 1378744"/>
                <a:gd name="connsiteY107" fmla="*/ 421481 h 1138237"/>
                <a:gd name="connsiteX108" fmla="*/ 1054894 w 1378744"/>
                <a:gd name="connsiteY108" fmla="*/ 414337 h 1138237"/>
                <a:gd name="connsiteX109" fmla="*/ 1028700 w 1378744"/>
                <a:gd name="connsiteY109" fmla="*/ 371475 h 1138237"/>
                <a:gd name="connsiteX110" fmla="*/ 1023938 w 1378744"/>
                <a:gd name="connsiteY110" fmla="*/ 288131 h 1138237"/>
                <a:gd name="connsiteX111" fmla="*/ 1012032 w 1378744"/>
                <a:gd name="connsiteY111" fmla="*/ 269081 h 1138237"/>
                <a:gd name="connsiteX112" fmla="*/ 1012032 w 1378744"/>
                <a:gd name="connsiteY112" fmla="*/ 211931 h 1138237"/>
                <a:gd name="connsiteX113" fmla="*/ 959644 w 1378744"/>
                <a:gd name="connsiteY113" fmla="*/ 190500 h 1138237"/>
                <a:gd name="connsiteX114" fmla="*/ 914400 w 1378744"/>
                <a:gd name="connsiteY114" fmla="*/ 111918 h 1138237"/>
                <a:gd name="connsiteX115" fmla="*/ 854869 w 1378744"/>
                <a:gd name="connsiteY115" fmla="*/ 76200 h 1138237"/>
                <a:gd name="connsiteX116" fmla="*/ 873919 w 1378744"/>
                <a:gd name="connsiteY116" fmla="*/ 16668 h 1138237"/>
                <a:gd name="connsiteX117" fmla="*/ 783432 w 1378744"/>
                <a:gd name="connsiteY117" fmla="*/ 0 h 1138237"/>
                <a:gd name="connsiteX0" fmla="*/ 783432 w 1378744"/>
                <a:gd name="connsiteY0" fmla="*/ 0 h 1181100"/>
                <a:gd name="connsiteX1" fmla="*/ 738188 w 1378744"/>
                <a:gd name="connsiteY1" fmla="*/ 26193 h 1181100"/>
                <a:gd name="connsiteX2" fmla="*/ 685800 w 1378744"/>
                <a:gd name="connsiteY2" fmla="*/ 28575 h 1181100"/>
                <a:gd name="connsiteX3" fmla="*/ 635794 w 1378744"/>
                <a:gd name="connsiteY3" fmla="*/ 73818 h 1181100"/>
                <a:gd name="connsiteX4" fmla="*/ 633413 w 1378744"/>
                <a:gd name="connsiteY4" fmla="*/ 114300 h 1181100"/>
                <a:gd name="connsiteX5" fmla="*/ 561975 w 1378744"/>
                <a:gd name="connsiteY5" fmla="*/ 190500 h 1181100"/>
                <a:gd name="connsiteX6" fmla="*/ 519113 w 1378744"/>
                <a:gd name="connsiteY6" fmla="*/ 214312 h 1181100"/>
                <a:gd name="connsiteX7" fmla="*/ 485775 w 1378744"/>
                <a:gd name="connsiteY7" fmla="*/ 252412 h 1181100"/>
                <a:gd name="connsiteX8" fmla="*/ 461963 w 1378744"/>
                <a:gd name="connsiteY8" fmla="*/ 273843 h 1181100"/>
                <a:gd name="connsiteX9" fmla="*/ 423863 w 1378744"/>
                <a:gd name="connsiteY9" fmla="*/ 333375 h 1181100"/>
                <a:gd name="connsiteX10" fmla="*/ 378619 w 1378744"/>
                <a:gd name="connsiteY10" fmla="*/ 357187 h 1181100"/>
                <a:gd name="connsiteX11" fmla="*/ 292894 w 1378744"/>
                <a:gd name="connsiteY11" fmla="*/ 376237 h 1181100"/>
                <a:gd name="connsiteX12" fmla="*/ 264319 w 1378744"/>
                <a:gd name="connsiteY12" fmla="*/ 373856 h 1181100"/>
                <a:gd name="connsiteX13" fmla="*/ 240507 w 1378744"/>
                <a:gd name="connsiteY13" fmla="*/ 359568 h 1181100"/>
                <a:gd name="connsiteX14" fmla="*/ 226219 w 1378744"/>
                <a:gd name="connsiteY14" fmla="*/ 338137 h 1181100"/>
                <a:gd name="connsiteX15" fmla="*/ 219075 w 1378744"/>
                <a:gd name="connsiteY15" fmla="*/ 311943 h 1181100"/>
                <a:gd name="connsiteX16" fmla="*/ 204788 w 1378744"/>
                <a:gd name="connsiteY16" fmla="*/ 309562 h 1181100"/>
                <a:gd name="connsiteX17" fmla="*/ 188119 w 1378744"/>
                <a:gd name="connsiteY17" fmla="*/ 304800 h 1181100"/>
                <a:gd name="connsiteX18" fmla="*/ 173832 w 1378744"/>
                <a:gd name="connsiteY18" fmla="*/ 302418 h 1181100"/>
                <a:gd name="connsiteX19" fmla="*/ 128588 w 1378744"/>
                <a:gd name="connsiteY19" fmla="*/ 352425 h 1181100"/>
                <a:gd name="connsiteX20" fmla="*/ 97632 w 1378744"/>
                <a:gd name="connsiteY20" fmla="*/ 371475 h 1181100"/>
                <a:gd name="connsiteX21" fmla="*/ 80963 w 1378744"/>
                <a:gd name="connsiteY21" fmla="*/ 390525 h 1181100"/>
                <a:gd name="connsiteX22" fmla="*/ 66675 w 1378744"/>
                <a:gd name="connsiteY22" fmla="*/ 435768 h 1181100"/>
                <a:gd name="connsiteX23" fmla="*/ 54769 w 1378744"/>
                <a:gd name="connsiteY23" fmla="*/ 447675 h 1181100"/>
                <a:gd name="connsiteX24" fmla="*/ 9525 w 1378744"/>
                <a:gd name="connsiteY24" fmla="*/ 466725 h 1181100"/>
                <a:gd name="connsiteX25" fmla="*/ 2382 w 1378744"/>
                <a:gd name="connsiteY25" fmla="*/ 481012 h 1181100"/>
                <a:gd name="connsiteX26" fmla="*/ 4763 w 1378744"/>
                <a:gd name="connsiteY26" fmla="*/ 533400 h 1181100"/>
                <a:gd name="connsiteX27" fmla="*/ 0 w 1378744"/>
                <a:gd name="connsiteY27" fmla="*/ 545306 h 1181100"/>
                <a:gd name="connsiteX28" fmla="*/ 73819 w 1378744"/>
                <a:gd name="connsiteY28" fmla="*/ 588168 h 1181100"/>
                <a:gd name="connsiteX29" fmla="*/ 90488 w 1378744"/>
                <a:gd name="connsiteY29" fmla="*/ 628650 h 1181100"/>
                <a:gd name="connsiteX30" fmla="*/ 83344 w 1378744"/>
                <a:gd name="connsiteY30" fmla="*/ 654843 h 1181100"/>
                <a:gd name="connsiteX31" fmla="*/ 73819 w 1378744"/>
                <a:gd name="connsiteY31" fmla="*/ 697706 h 1181100"/>
                <a:gd name="connsiteX32" fmla="*/ 78582 w 1378744"/>
                <a:gd name="connsiteY32" fmla="*/ 726281 h 1181100"/>
                <a:gd name="connsiteX33" fmla="*/ 95250 w 1378744"/>
                <a:gd name="connsiteY33" fmla="*/ 738187 h 1181100"/>
                <a:gd name="connsiteX34" fmla="*/ 116682 w 1378744"/>
                <a:gd name="connsiteY34" fmla="*/ 735806 h 1181100"/>
                <a:gd name="connsiteX35" fmla="*/ 123825 w 1378744"/>
                <a:gd name="connsiteY35" fmla="*/ 762000 h 1181100"/>
                <a:gd name="connsiteX36" fmla="*/ 126207 w 1378744"/>
                <a:gd name="connsiteY36" fmla="*/ 783431 h 1181100"/>
                <a:gd name="connsiteX37" fmla="*/ 152400 w 1378744"/>
                <a:gd name="connsiteY37" fmla="*/ 812006 h 1181100"/>
                <a:gd name="connsiteX38" fmla="*/ 164307 w 1378744"/>
                <a:gd name="connsiteY38" fmla="*/ 823912 h 1181100"/>
                <a:gd name="connsiteX39" fmla="*/ 173832 w 1378744"/>
                <a:gd name="connsiteY39" fmla="*/ 850106 h 1181100"/>
                <a:gd name="connsiteX40" fmla="*/ 169069 w 1378744"/>
                <a:gd name="connsiteY40" fmla="*/ 878681 h 1181100"/>
                <a:gd name="connsiteX41" fmla="*/ 176213 w 1378744"/>
                <a:gd name="connsiteY41" fmla="*/ 897731 h 1181100"/>
                <a:gd name="connsiteX42" fmla="*/ 200025 w 1378744"/>
                <a:gd name="connsiteY42" fmla="*/ 916781 h 1181100"/>
                <a:gd name="connsiteX43" fmla="*/ 226219 w 1378744"/>
                <a:gd name="connsiteY43" fmla="*/ 916781 h 1181100"/>
                <a:gd name="connsiteX44" fmla="*/ 300038 w 1378744"/>
                <a:gd name="connsiteY44" fmla="*/ 921543 h 1181100"/>
                <a:gd name="connsiteX45" fmla="*/ 395288 w 1378744"/>
                <a:gd name="connsiteY45" fmla="*/ 952500 h 1181100"/>
                <a:gd name="connsiteX46" fmla="*/ 414338 w 1378744"/>
                <a:gd name="connsiteY46" fmla="*/ 988218 h 1181100"/>
                <a:gd name="connsiteX47" fmla="*/ 435769 w 1378744"/>
                <a:gd name="connsiteY47" fmla="*/ 992981 h 1181100"/>
                <a:gd name="connsiteX48" fmla="*/ 464344 w 1378744"/>
                <a:gd name="connsiteY48" fmla="*/ 995362 h 1181100"/>
                <a:gd name="connsiteX49" fmla="*/ 507207 w 1378744"/>
                <a:gd name="connsiteY49" fmla="*/ 1026318 h 1181100"/>
                <a:gd name="connsiteX50" fmla="*/ 521494 w 1378744"/>
                <a:gd name="connsiteY50" fmla="*/ 1069181 h 1181100"/>
                <a:gd name="connsiteX51" fmla="*/ 545307 w 1378744"/>
                <a:gd name="connsiteY51" fmla="*/ 1107281 h 1181100"/>
                <a:gd name="connsiteX52" fmla="*/ 573882 w 1378744"/>
                <a:gd name="connsiteY52" fmla="*/ 1121568 h 1181100"/>
                <a:gd name="connsiteX53" fmla="*/ 585788 w 1378744"/>
                <a:gd name="connsiteY53" fmla="*/ 1131093 h 1181100"/>
                <a:gd name="connsiteX54" fmla="*/ 597694 w 1378744"/>
                <a:gd name="connsiteY54" fmla="*/ 1181100 h 1181100"/>
                <a:gd name="connsiteX55" fmla="*/ 814388 w 1378744"/>
                <a:gd name="connsiteY55" fmla="*/ 1138237 h 1181100"/>
                <a:gd name="connsiteX56" fmla="*/ 828675 w 1378744"/>
                <a:gd name="connsiteY56" fmla="*/ 1109662 h 1181100"/>
                <a:gd name="connsiteX57" fmla="*/ 833438 w 1378744"/>
                <a:gd name="connsiteY57" fmla="*/ 1085850 h 1181100"/>
                <a:gd name="connsiteX58" fmla="*/ 797719 w 1378744"/>
                <a:gd name="connsiteY58" fmla="*/ 1059656 h 1181100"/>
                <a:gd name="connsiteX59" fmla="*/ 790575 w 1378744"/>
                <a:gd name="connsiteY59" fmla="*/ 1038225 h 1181100"/>
                <a:gd name="connsiteX60" fmla="*/ 790575 w 1378744"/>
                <a:gd name="connsiteY60" fmla="*/ 1021556 h 1181100"/>
                <a:gd name="connsiteX61" fmla="*/ 845344 w 1378744"/>
                <a:gd name="connsiteY61" fmla="*/ 952500 h 1181100"/>
                <a:gd name="connsiteX62" fmla="*/ 845344 w 1378744"/>
                <a:gd name="connsiteY62" fmla="*/ 952500 h 1181100"/>
                <a:gd name="connsiteX63" fmla="*/ 888207 w 1378744"/>
                <a:gd name="connsiteY63" fmla="*/ 966787 h 1181100"/>
                <a:gd name="connsiteX64" fmla="*/ 907257 w 1378744"/>
                <a:gd name="connsiteY64" fmla="*/ 981075 h 1181100"/>
                <a:gd name="connsiteX65" fmla="*/ 938213 w 1378744"/>
                <a:gd name="connsiteY65" fmla="*/ 990600 h 1181100"/>
                <a:gd name="connsiteX66" fmla="*/ 964407 w 1378744"/>
                <a:gd name="connsiteY66" fmla="*/ 985837 h 1181100"/>
                <a:gd name="connsiteX67" fmla="*/ 985838 w 1378744"/>
                <a:gd name="connsiteY67" fmla="*/ 985837 h 1181100"/>
                <a:gd name="connsiteX68" fmla="*/ 995363 w 1378744"/>
                <a:gd name="connsiteY68" fmla="*/ 995362 h 1181100"/>
                <a:gd name="connsiteX69" fmla="*/ 978694 w 1378744"/>
                <a:gd name="connsiteY69" fmla="*/ 1012031 h 1181100"/>
                <a:gd name="connsiteX70" fmla="*/ 969169 w 1378744"/>
                <a:gd name="connsiteY70" fmla="*/ 1031081 h 1181100"/>
                <a:gd name="connsiteX71" fmla="*/ 954882 w 1378744"/>
                <a:gd name="connsiteY71" fmla="*/ 1054893 h 1181100"/>
                <a:gd name="connsiteX72" fmla="*/ 950119 w 1378744"/>
                <a:gd name="connsiteY72" fmla="*/ 1083468 h 1181100"/>
                <a:gd name="connsiteX73" fmla="*/ 962025 w 1378744"/>
                <a:gd name="connsiteY73" fmla="*/ 1107281 h 1181100"/>
                <a:gd name="connsiteX74" fmla="*/ 983457 w 1378744"/>
                <a:gd name="connsiteY74" fmla="*/ 1131093 h 1181100"/>
                <a:gd name="connsiteX75" fmla="*/ 1002507 w 1378744"/>
                <a:gd name="connsiteY75" fmla="*/ 1133475 h 1181100"/>
                <a:gd name="connsiteX76" fmla="*/ 1028700 w 1378744"/>
                <a:gd name="connsiteY76" fmla="*/ 1126331 h 1181100"/>
                <a:gd name="connsiteX77" fmla="*/ 1031082 w 1378744"/>
                <a:gd name="connsiteY77" fmla="*/ 1097756 h 1181100"/>
                <a:gd name="connsiteX78" fmla="*/ 1057275 w 1378744"/>
                <a:gd name="connsiteY78" fmla="*/ 1085850 h 1181100"/>
                <a:gd name="connsiteX79" fmla="*/ 1076325 w 1378744"/>
                <a:gd name="connsiteY79" fmla="*/ 1097756 h 1181100"/>
                <a:gd name="connsiteX80" fmla="*/ 1100138 w 1378744"/>
                <a:gd name="connsiteY80" fmla="*/ 1107281 h 1181100"/>
                <a:gd name="connsiteX81" fmla="*/ 1123950 w 1378744"/>
                <a:gd name="connsiteY81" fmla="*/ 1121568 h 1181100"/>
                <a:gd name="connsiteX82" fmla="*/ 1143000 w 1378744"/>
                <a:gd name="connsiteY82" fmla="*/ 1123950 h 1181100"/>
                <a:gd name="connsiteX83" fmla="*/ 1157288 w 1378744"/>
                <a:gd name="connsiteY83" fmla="*/ 1112043 h 1181100"/>
                <a:gd name="connsiteX84" fmla="*/ 1159669 w 1378744"/>
                <a:gd name="connsiteY84" fmla="*/ 1085850 h 1181100"/>
                <a:gd name="connsiteX85" fmla="*/ 1166813 w 1378744"/>
                <a:gd name="connsiteY85" fmla="*/ 1052512 h 1181100"/>
                <a:gd name="connsiteX86" fmla="*/ 1197769 w 1378744"/>
                <a:gd name="connsiteY86" fmla="*/ 1016793 h 1181100"/>
                <a:gd name="connsiteX87" fmla="*/ 1195388 w 1378744"/>
                <a:gd name="connsiteY87" fmla="*/ 954881 h 1181100"/>
                <a:gd name="connsiteX88" fmla="*/ 1209675 w 1378744"/>
                <a:gd name="connsiteY88" fmla="*/ 945356 h 1181100"/>
                <a:gd name="connsiteX89" fmla="*/ 1235869 w 1378744"/>
                <a:gd name="connsiteY89" fmla="*/ 945356 h 1181100"/>
                <a:gd name="connsiteX90" fmla="*/ 1235869 w 1378744"/>
                <a:gd name="connsiteY90" fmla="*/ 931068 h 1181100"/>
                <a:gd name="connsiteX91" fmla="*/ 1212057 w 1378744"/>
                <a:gd name="connsiteY91" fmla="*/ 912018 h 1181100"/>
                <a:gd name="connsiteX92" fmla="*/ 1195388 w 1378744"/>
                <a:gd name="connsiteY92" fmla="*/ 881062 h 1181100"/>
                <a:gd name="connsiteX93" fmla="*/ 1157288 w 1378744"/>
                <a:gd name="connsiteY93" fmla="*/ 871537 h 1181100"/>
                <a:gd name="connsiteX94" fmla="*/ 1119188 w 1378744"/>
                <a:gd name="connsiteY94" fmla="*/ 859631 h 1181100"/>
                <a:gd name="connsiteX95" fmla="*/ 1119188 w 1378744"/>
                <a:gd name="connsiteY95" fmla="*/ 831056 h 1181100"/>
                <a:gd name="connsiteX96" fmla="*/ 1135857 w 1378744"/>
                <a:gd name="connsiteY96" fmla="*/ 807243 h 1181100"/>
                <a:gd name="connsiteX97" fmla="*/ 1197769 w 1378744"/>
                <a:gd name="connsiteY97" fmla="*/ 759618 h 1181100"/>
                <a:gd name="connsiteX98" fmla="*/ 1247775 w 1378744"/>
                <a:gd name="connsiteY98" fmla="*/ 762000 h 1181100"/>
                <a:gd name="connsiteX99" fmla="*/ 1278732 w 1378744"/>
                <a:gd name="connsiteY99" fmla="*/ 762000 h 1181100"/>
                <a:gd name="connsiteX100" fmla="*/ 1271588 w 1378744"/>
                <a:gd name="connsiteY100" fmla="*/ 735806 h 1181100"/>
                <a:gd name="connsiteX101" fmla="*/ 1378744 w 1378744"/>
                <a:gd name="connsiteY101" fmla="*/ 678656 h 1181100"/>
                <a:gd name="connsiteX102" fmla="*/ 1331119 w 1378744"/>
                <a:gd name="connsiteY102" fmla="*/ 552450 h 1181100"/>
                <a:gd name="connsiteX103" fmla="*/ 1278732 w 1378744"/>
                <a:gd name="connsiteY103" fmla="*/ 514350 h 1181100"/>
                <a:gd name="connsiteX104" fmla="*/ 1252538 w 1378744"/>
                <a:gd name="connsiteY104" fmla="*/ 431006 h 1181100"/>
                <a:gd name="connsiteX105" fmla="*/ 1181100 w 1378744"/>
                <a:gd name="connsiteY105" fmla="*/ 431006 h 1181100"/>
                <a:gd name="connsiteX106" fmla="*/ 1166813 w 1378744"/>
                <a:gd name="connsiteY106" fmla="*/ 395287 h 1181100"/>
                <a:gd name="connsiteX107" fmla="*/ 1107282 w 1378744"/>
                <a:gd name="connsiteY107" fmla="*/ 421481 h 1181100"/>
                <a:gd name="connsiteX108" fmla="*/ 1054894 w 1378744"/>
                <a:gd name="connsiteY108" fmla="*/ 414337 h 1181100"/>
                <a:gd name="connsiteX109" fmla="*/ 1028700 w 1378744"/>
                <a:gd name="connsiteY109" fmla="*/ 371475 h 1181100"/>
                <a:gd name="connsiteX110" fmla="*/ 1023938 w 1378744"/>
                <a:gd name="connsiteY110" fmla="*/ 288131 h 1181100"/>
                <a:gd name="connsiteX111" fmla="*/ 1012032 w 1378744"/>
                <a:gd name="connsiteY111" fmla="*/ 269081 h 1181100"/>
                <a:gd name="connsiteX112" fmla="*/ 1012032 w 1378744"/>
                <a:gd name="connsiteY112" fmla="*/ 211931 h 1181100"/>
                <a:gd name="connsiteX113" fmla="*/ 959644 w 1378744"/>
                <a:gd name="connsiteY113" fmla="*/ 190500 h 1181100"/>
                <a:gd name="connsiteX114" fmla="*/ 914400 w 1378744"/>
                <a:gd name="connsiteY114" fmla="*/ 111918 h 1181100"/>
                <a:gd name="connsiteX115" fmla="*/ 854869 w 1378744"/>
                <a:gd name="connsiteY115" fmla="*/ 76200 h 1181100"/>
                <a:gd name="connsiteX116" fmla="*/ 873919 w 1378744"/>
                <a:gd name="connsiteY116" fmla="*/ 16668 h 1181100"/>
                <a:gd name="connsiteX117" fmla="*/ 783432 w 1378744"/>
                <a:gd name="connsiteY117" fmla="*/ 0 h 1181100"/>
                <a:gd name="connsiteX0" fmla="*/ 783432 w 1378744"/>
                <a:gd name="connsiteY0" fmla="*/ 0 h 1181100"/>
                <a:gd name="connsiteX1" fmla="*/ 738188 w 1378744"/>
                <a:gd name="connsiteY1" fmla="*/ 26193 h 1181100"/>
                <a:gd name="connsiteX2" fmla="*/ 685800 w 1378744"/>
                <a:gd name="connsiteY2" fmla="*/ 28575 h 1181100"/>
                <a:gd name="connsiteX3" fmla="*/ 635794 w 1378744"/>
                <a:gd name="connsiteY3" fmla="*/ 73818 h 1181100"/>
                <a:gd name="connsiteX4" fmla="*/ 633413 w 1378744"/>
                <a:gd name="connsiteY4" fmla="*/ 114300 h 1181100"/>
                <a:gd name="connsiteX5" fmla="*/ 561975 w 1378744"/>
                <a:gd name="connsiteY5" fmla="*/ 190500 h 1181100"/>
                <a:gd name="connsiteX6" fmla="*/ 519113 w 1378744"/>
                <a:gd name="connsiteY6" fmla="*/ 214312 h 1181100"/>
                <a:gd name="connsiteX7" fmla="*/ 485775 w 1378744"/>
                <a:gd name="connsiteY7" fmla="*/ 252412 h 1181100"/>
                <a:gd name="connsiteX8" fmla="*/ 461963 w 1378744"/>
                <a:gd name="connsiteY8" fmla="*/ 273843 h 1181100"/>
                <a:gd name="connsiteX9" fmla="*/ 423863 w 1378744"/>
                <a:gd name="connsiteY9" fmla="*/ 333375 h 1181100"/>
                <a:gd name="connsiteX10" fmla="*/ 378619 w 1378744"/>
                <a:gd name="connsiteY10" fmla="*/ 357187 h 1181100"/>
                <a:gd name="connsiteX11" fmla="*/ 292894 w 1378744"/>
                <a:gd name="connsiteY11" fmla="*/ 376237 h 1181100"/>
                <a:gd name="connsiteX12" fmla="*/ 264319 w 1378744"/>
                <a:gd name="connsiteY12" fmla="*/ 373856 h 1181100"/>
                <a:gd name="connsiteX13" fmla="*/ 240507 w 1378744"/>
                <a:gd name="connsiteY13" fmla="*/ 359568 h 1181100"/>
                <a:gd name="connsiteX14" fmla="*/ 226219 w 1378744"/>
                <a:gd name="connsiteY14" fmla="*/ 338137 h 1181100"/>
                <a:gd name="connsiteX15" fmla="*/ 219075 w 1378744"/>
                <a:gd name="connsiteY15" fmla="*/ 311943 h 1181100"/>
                <a:gd name="connsiteX16" fmla="*/ 204788 w 1378744"/>
                <a:gd name="connsiteY16" fmla="*/ 309562 h 1181100"/>
                <a:gd name="connsiteX17" fmla="*/ 188119 w 1378744"/>
                <a:gd name="connsiteY17" fmla="*/ 304800 h 1181100"/>
                <a:gd name="connsiteX18" fmla="*/ 173832 w 1378744"/>
                <a:gd name="connsiteY18" fmla="*/ 302418 h 1181100"/>
                <a:gd name="connsiteX19" fmla="*/ 128588 w 1378744"/>
                <a:gd name="connsiteY19" fmla="*/ 352425 h 1181100"/>
                <a:gd name="connsiteX20" fmla="*/ 97632 w 1378744"/>
                <a:gd name="connsiteY20" fmla="*/ 371475 h 1181100"/>
                <a:gd name="connsiteX21" fmla="*/ 80963 w 1378744"/>
                <a:gd name="connsiteY21" fmla="*/ 390525 h 1181100"/>
                <a:gd name="connsiteX22" fmla="*/ 66675 w 1378744"/>
                <a:gd name="connsiteY22" fmla="*/ 435768 h 1181100"/>
                <a:gd name="connsiteX23" fmla="*/ 54769 w 1378744"/>
                <a:gd name="connsiteY23" fmla="*/ 447675 h 1181100"/>
                <a:gd name="connsiteX24" fmla="*/ 9525 w 1378744"/>
                <a:gd name="connsiteY24" fmla="*/ 466725 h 1181100"/>
                <a:gd name="connsiteX25" fmla="*/ 2382 w 1378744"/>
                <a:gd name="connsiteY25" fmla="*/ 481012 h 1181100"/>
                <a:gd name="connsiteX26" fmla="*/ 4763 w 1378744"/>
                <a:gd name="connsiteY26" fmla="*/ 533400 h 1181100"/>
                <a:gd name="connsiteX27" fmla="*/ 0 w 1378744"/>
                <a:gd name="connsiteY27" fmla="*/ 545306 h 1181100"/>
                <a:gd name="connsiteX28" fmla="*/ 73819 w 1378744"/>
                <a:gd name="connsiteY28" fmla="*/ 588168 h 1181100"/>
                <a:gd name="connsiteX29" fmla="*/ 90488 w 1378744"/>
                <a:gd name="connsiteY29" fmla="*/ 628650 h 1181100"/>
                <a:gd name="connsiteX30" fmla="*/ 83344 w 1378744"/>
                <a:gd name="connsiteY30" fmla="*/ 654843 h 1181100"/>
                <a:gd name="connsiteX31" fmla="*/ 73819 w 1378744"/>
                <a:gd name="connsiteY31" fmla="*/ 697706 h 1181100"/>
                <a:gd name="connsiteX32" fmla="*/ 78582 w 1378744"/>
                <a:gd name="connsiteY32" fmla="*/ 726281 h 1181100"/>
                <a:gd name="connsiteX33" fmla="*/ 95250 w 1378744"/>
                <a:gd name="connsiteY33" fmla="*/ 738187 h 1181100"/>
                <a:gd name="connsiteX34" fmla="*/ 116682 w 1378744"/>
                <a:gd name="connsiteY34" fmla="*/ 735806 h 1181100"/>
                <a:gd name="connsiteX35" fmla="*/ 123825 w 1378744"/>
                <a:gd name="connsiteY35" fmla="*/ 762000 h 1181100"/>
                <a:gd name="connsiteX36" fmla="*/ 126207 w 1378744"/>
                <a:gd name="connsiteY36" fmla="*/ 783431 h 1181100"/>
                <a:gd name="connsiteX37" fmla="*/ 152400 w 1378744"/>
                <a:gd name="connsiteY37" fmla="*/ 812006 h 1181100"/>
                <a:gd name="connsiteX38" fmla="*/ 164307 w 1378744"/>
                <a:gd name="connsiteY38" fmla="*/ 823912 h 1181100"/>
                <a:gd name="connsiteX39" fmla="*/ 173832 w 1378744"/>
                <a:gd name="connsiteY39" fmla="*/ 850106 h 1181100"/>
                <a:gd name="connsiteX40" fmla="*/ 169069 w 1378744"/>
                <a:gd name="connsiteY40" fmla="*/ 878681 h 1181100"/>
                <a:gd name="connsiteX41" fmla="*/ 176213 w 1378744"/>
                <a:gd name="connsiteY41" fmla="*/ 897731 h 1181100"/>
                <a:gd name="connsiteX42" fmla="*/ 200025 w 1378744"/>
                <a:gd name="connsiteY42" fmla="*/ 916781 h 1181100"/>
                <a:gd name="connsiteX43" fmla="*/ 226219 w 1378744"/>
                <a:gd name="connsiteY43" fmla="*/ 916781 h 1181100"/>
                <a:gd name="connsiteX44" fmla="*/ 300038 w 1378744"/>
                <a:gd name="connsiteY44" fmla="*/ 921543 h 1181100"/>
                <a:gd name="connsiteX45" fmla="*/ 395288 w 1378744"/>
                <a:gd name="connsiteY45" fmla="*/ 952500 h 1181100"/>
                <a:gd name="connsiteX46" fmla="*/ 414338 w 1378744"/>
                <a:gd name="connsiteY46" fmla="*/ 988218 h 1181100"/>
                <a:gd name="connsiteX47" fmla="*/ 435769 w 1378744"/>
                <a:gd name="connsiteY47" fmla="*/ 992981 h 1181100"/>
                <a:gd name="connsiteX48" fmla="*/ 464344 w 1378744"/>
                <a:gd name="connsiteY48" fmla="*/ 995362 h 1181100"/>
                <a:gd name="connsiteX49" fmla="*/ 507207 w 1378744"/>
                <a:gd name="connsiteY49" fmla="*/ 1026318 h 1181100"/>
                <a:gd name="connsiteX50" fmla="*/ 521494 w 1378744"/>
                <a:gd name="connsiteY50" fmla="*/ 1069181 h 1181100"/>
                <a:gd name="connsiteX51" fmla="*/ 545307 w 1378744"/>
                <a:gd name="connsiteY51" fmla="*/ 1107281 h 1181100"/>
                <a:gd name="connsiteX52" fmla="*/ 573882 w 1378744"/>
                <a:gd name="connsiteY52" fmla="*/ 1121568 h 1181100"/>
                <a:gd name="connsiteX53" fmla="*/ 585788 w 1378744"/>
                <a:gd name="connsiteY53" fmla="*/ 1131093 h 1181100"/>
                <a:gd name="connsiteX54" fmla="*/ 597694 w 1378744"/>
                <a:gd name="connsiteY54" fmla="*/ 1181100 h 1181100"/>
                <a:gd name="connsiteX55" fmla="*/ 626269 w 1378744"/>
                <a:gd name="connsiteY55" fmla="*/ 1171574 h 1181100"/>
                <a:gd name="connsiteX56" fmla="*/ 814388 w 1378744"/>
                <a:gd name="connsiteY56" fmla="*/ 1138237 h 1181100"/>
                <a:gd name="connsiteX57" fmla="*/ 828675 w 1378744"/>
                <a:gd name="connsiteY57" fmla="*/ 1109662 h 1181100"/>
                <a:gd name="connsiteX58" fmla="*/ 833438 w 1378744"/>
                <a:gd name="connsiteY58" fmla="*/ 1085850 h 1181100"/>
                <a:gd name="connsiteX59" fmla="*/ 797719 w 1378744"/>
                <a:gd name="connsiteY59" fmla="*/ 1059656 h 1181100"/>
                <a:gd name="connsiteX60" fmla="*/ 790575 w 1378744"/>
                <a:gd name="connsiteY60" fmla="*/ 1038225 h 1181100"/>
                <a:gd name="connsiteX61" fmla="*/ 790575 w 1378744"/>
                <a:gd name="connsiteY61" fmla="*/ 1021556 h 1181100"/>
                <a:gd name="connsiteX62" fmla="*/ 845344 w 1378744"/>
                <a:gd name="connsiteY62" fmla="*/ 952500 h 1181100"/>
                <a:gd name="connsiteX63" fmla="*/ 845344 w 1378744"/>
                <a:gd name="connsiteY63" fmla="*/ 952500 h 1181100"/>
                <a:gd name="connsiteX64" fmla="*/ 888207 w 1378744"/>
                <a:gd name="connsiteY64" fmla="*/ 966787 h 1181100"/>
                <a:gd name="connsiteX65" fmla="*/ 907257 w 1378744"/>
                <a:gd name="connsiteY65" fmla="*/ 981075 h 1181100"/>
                <a:gd name="connsiteX66" fmla="*/ 938213 w 1378744"/>
                <a:gd name="connsiteY66" fmla="*/ 990600 h 1181100"/>
                <a:gd name="connsiteX67" fmla="*/ 964407 w 1378744"/>
                <a:gd name="connsiteY67" fmla="*/ 985837 h 1181100"/>
                <a:gd name="connsiteX68" fmla="*/ 985838 w 1378744"/>
                <a:gd name="connsiteY68" fmla="*/ 985837 h 1181100"/>
                <a:gd name="connsiteX69" fmla="*/ 995363 w 1378744"/>
                <a:gd name="connsiteY69" fmla="*/ 995362 h 1181100"/>
                <a:gd name="connsiteX70" fmla="*/ 978694 w 1378744"/>
                <a:gd name="connsiteY70" fmla="*/ 1012031 h 1181100"/>
                <a:gd name="connsiteX71" fmla="*/ 969169 w 1378744"/>
                <a:gd name="connsiteY71" fmla="*/ 1031081 h 1181100"/>
                <a:gd name="connsiteX72" fmla="*/ 954882 w 1378744"/>
                <a:gd name="connsiteY72" fmla="*/ 1054893 h 1181100"/>
                <a:gd name="connsiteX73" fmla="*/ 950119 w 1378744"/>
                <a:gd name="connsiteY73" fmla="*/ 1083468 h 1181100"/>
                <a:gd name="connsiteX74" fmla="*/ 962025 w 1378744"/>
                <a:gd name="connsiteY74" fmla="*/ 1107281 h 1181100"/>
                <a:gd name="connsiteX75" fmla="*/ 983457 w 1378744"/>
                <a:gd name="connsiteY75" fmla="*/ 1131093 h 1181100"/>
                <a:gd name="connsiteX76" fmla="*/ 1002507 w 1378744"/>
                <a:gd name="connsiteY76" fmla="*/ 1133475 h 1181100"/>
                <a:gd name="connsiteX77" fmla="*/ 1028700 w 1378744"/>
                <a:gd name="connsiteY77" fmla="*/ 1126331 h 1181100"/>
                <a:gd name="connsiteX78" fmla="*/ 1031082 w 1378744"/>
                <a:gd name="connsiteY78" fmla="*/ 1097756 h 1181100"/>
                <a:gd name="connsiteX79" fmla="*/ 1057275 w 1378744"/>
                <a:gd name="connsiteY79" fmla="*/ 1085850 h 1181100"/>
                <a:gd name="connsiteX80" fmla="*/ 1076325 w 1378744"/>
                <a:gd name="connsiteY80" fmla="*/ 1097756 h 1181100"/>
                <a:gd name="connsiteX81" fmla="*/ 1100138 w 1378744"/>
                <a:gd name="connsiteY81" fmla="*/ 1107281 h 1181100"/>
                <a:gd name="connsiteX82" fmla="*/ 1123950 w 1378744"/>
                <a:gd name="connsiteY82" fmla="*/ 1121568 h 1181100"/>
                <a:gd name="connsiteX83" fmla="*/ 1143000 w 1378744"/>
                <a:gd name="connsiteY83" fmla="*/ 1123950 h 1181100"/>
                <a:gd name="connsiteX84" fmla="*/ 1157288 w 1378744"/>
                <a:gd name="connsiteY84" fmla="*/ 1112043 h 1181100"/>
                <a:gd name="connsiteX85" fmla="*/ 1159669 w 1378744"/>
                <a:gd name="connsiteY85" fmla="*/ 1085850 h 1181100"/>
                <a:gd name="connsiteX86" fmla="*/ 1166813 w 1378744"/>
                <a:gd name="connsiteY86" fmla="*/ 1052512 h 1181100"/>
                <a:gd name="connsiteX87" fmla="*/ 1197769 w 1378744"/>
                <a:gd name="connsiteY87" fmla="*/ 1016793 h 1181100"/>
                <a:gd name="connsiteX88" fmla="*/ 1195388 w 1378744"/>
                <a:gd name="connsiteY88" fmla="*/ 954881 h 1181100"/>
                <a:gd name="connsiteX89" fmla="*/ 1209675 w 1378744"/>
                <a:gd name="connsiteY89" fmla="*/ 945356 h 1181100"/>
                <a:gd name="connsiteX90" fmla="*/ 1235869 w 1378744"/>
                <a:gd name="connsiteY90" fmla="*/ 945356 h 1181100"/>
                <a:gd name="connsiteX91" fmla="*/ 1235869 w 1378744"/>
                <a:gd name="connsiteY91" fmla="*/ 931068 h 1181100"/>
                <a:gd name="connsiteX92" fmla="*/ 1212057 w 1378744"/>
                <a:gd name="connsiteY92" fmla="*/ 912018 h 1181100"/>
                <a:gd name="connsiteX93" fmla="*/ 1195388 w 1378744"/>
                <a:gd name="connsiteY93" fmla="*/ 881062 h 1181100"/>
                <a:gd name="connsiteX94" fmla="*/ 1157288 w 1378744"/>
                <a:gd name="connsiteY94" fmla="*/ 871537 h 1181100"/>
                <a:gd name="connsiteX95" fmla="*/ 1119188 w 1378744"/>
                <a:gd name="connsiteY95" fmla="*/ 859631 h 1181100"/>
                <a:gd name="connsiteX96" fmla="*/ 1119188 w 1378744"/>
                <a:gd name="connsiteY96" fmla="*/ 831056 h 1181100"/>
                <a:gd name="connsiteX97" fmla="*/ 1135857 w 1378744"/>
                <a:gd name="connsiteY97" fmla="*/ 807243 h 1181100"/>
                <a:gd name="connsiteX98" fmla="*/ 1197769 w 1378744"/>
                <a:gd name="connsiteY98" fmla="*/ 759618 h 1181100"/>
                <a:gd name="connsiteX99" fmla="*/ 1247775 w 1378744"/>
                <a:gd name="connsiteY99" fmla="*/ 762000 h 1181100"/>
                <a:gd name="connsiteX100" fmla="*/ 1278732 w 1378744"/>
                <a:gd name="connsiteY100" fmla="*/ 762000 h 1181100"/>
                <a:gd name="connsiteX101" fmla="*/ 1271588 w 1378744"/>
                <a:gd name="connsiteY101" fmla="*/ 735806 h 1181100"/>
                <a:gd name="connsiteX102" fmla="*/ 1378744 w 1378744"/>
                <a:gd name="connsiteY102" fmla="*/ 678656 h 1181100"/>
                <a:gd name="connsiteX103" fmla="*/ 1331119 w 1378744"/>
                <a:gd name="connsiteY103" fmla="*/ 552450 h 1181100"/>
                <a:gd name="connsiteX104" fmla="*/ 1278732 w 1378744"/>
                <a:gd name="connsiteY104" fmla="*/ 514350 h 1181100"/>
                <a:gd name="connsiteX105" fmla="*/ 1252538 w 1378744"/>
                <a:gd name="connsiteY105" fmla="*/ 431006 h 1181100"/>
                <a:gd name="connsiteX106" fmla="*/ 1181100 w 1378744"/>
                <a:gd name="connsiteY106" fmla="*/ 431006 h 1181100"/>
                <a:gd name="connsiteX107" fmla="*/ 1166813 w 1378744"/>
                <a:gd name="connsiteY107" fmla="*/ 395287 h 1181100"/>
                <a:gd name="connsiteX108" fmla="*/ 1107282 w 1378744"/>
                <a:gd name="connsiteY108" fmla="*/ 421481 h 1181100"/>
                <a:gd name="connsiteX109" fmla="*/ 1054894 w 1378744"/>
                <a:gd name="connsiteY109" fmla="*/ 414337 h 1181100"/>
                <a:gd name="connsiteX110" fmla="*/ 1028700 w 1378744"/>
                <a:gd name="connsiteY110" fmla="*/ 371475 h 1181100"/>
                <a:gd name="connsiteX111" fmla="*/ 1023938 w 1378744"/>
                <a:gd name="connsiteY111" fmla="*/ 288131 h 1181100"/>
                <a:gd name="connsiteX112" fmla="*/ 1012032 w 1378744"/>
                <a:gd name="connsiteY112" fmla="*/ 269081 h 1181100"/>
                <a:gd name="connsiteX113" fmla="*/ 1012032 w 1378744"/>
                <a:gd name="connsiteY113" fmla="*/ 211931 h 1181100"/>
                <a:gd name="connsiteX114" fmla="*/ 959644 w 1378744"/>
                <a:gd name="connsiteY114" fmla="*/ 190500 h 1181100"/>
                <a:gd name="connsiteX115" fmla="*/ 914400 w 1378744"/>
                <a:gd name="connsiteY115" fmla="*/ 111918 h 1181100"/>
                <a:gd name="connsiteX116" fmla="*/ 854869 w 1378744"/>
                <a:gd name="connsiteY116" fmla="*/ 76200 h 1181100"/>
                <a:gd name="connsiteX117" fmla="*/ 873919 w 1378744"/>
                <a:gd name="connsiteY117" fmla="*/ 16668 h 1181100"/>
                <a:gd name="connsiteX118" fmla="*/ 783432 w 1378744"/>
                <a:gd name="connsiteY118" fmla="*/ 0 h 1181100"/>
                <a:gd name="connsiteX0" fmla="*/ 783432 w 1378744"/>
                <a:gd name="connsiteY0" fmla="*/ 0 h 1250156"/>
                <a:gd name="connsiteX1" fmla="*/ 738188 w 1378744"/>
                <a:gd name="connsiteY1" fmla="*/ 26193 h 1250156"/>
                <a:gd name="connsiteX2" fmla="*/ 685800 w 1378744"/>
                <a:gd name="connsiteY2" fmla="*/ 28575 h 1250156"/>
                <a:gd name="connsiteX3" fmla="*/ 635794 w 1378744"/>
                <a:gd name="connsiteY3" fmla="*/ 73818 h 1250156"/>
                <a:gd name="connsiteX4" fmla="*/ 633413 w 1378744"/>
                <a:gd name="connsiteY4" fmla="*/ 114300 h 1250156"/>
                <a:gd name="connsiteX5" fmla="*/ 561975 w 1378744"/>
                <a:gd name="connsiteY5" fmla="*/ 190500 h 1250156"/>
                <a:gd name="connsiteX6" fmla="*/ 519113 w 1378744"/>
                <a:gd name="connsiteY6" fmla="*/ 214312 h 1250156"/>
                <a:gd name="connsiteX7" fmla="*/ 485775 w 1378744"/>
                <a:gd name="connsiteY7" fmla="*/ 252412 h 1250156"/>
                <a:gd name="connsiteX8" fmla="*/ 461963 w 1378744"/>
                <a:gd name="connsiteY8" fmla="*/ 273843 h 1250156"/>
                <a:gd name="connsiteX9" fmla="*/ 423863 w 1378744"/>
                <a:gd name="connsiteY9" fmla="*/ 333375 h 1250156"/>
                <a:gd name="connsiteX10" fmla="*/ 378619 w 1378744"/>
                <a:gd name="connsiteY10" fmla="*/ 357187 h 1250156"/>
                <a:gd name="connsiteX11" fmla="*/ 292894 w 1378744"/>
                <a:gd name="connsiteY11" fmla="*/ 376237 h 1250156"/>
                <a:gd name="connsiteX12" fmla="*/ 264319 w 1378744"/>
                <a:gd name="connsiteY12" fmla="*/ 373856 h 1250156"/>
                <a:gd name="connsiteX13" fmla="*/ 240507 w 1378744"/>
                <a:gd name="connsiteY13" fmla="*/ 359568 h 1250156"/>
                <a:gd name="connsiteX14" fmla="*/ 226219 w 1378744"/>
                <a:gd name="connsiteY14" fmla="*/ 338137 h 1250156"/>
                <a:gd name="connsiteX15" fmla="*/ 219075 w 1378744"/>
                <a:gd name="connsiteY15" fmla="*/ 311943 h 1250156"/>
                <a:gd name="connsiteX16" fmla="*/ 204788 w 1378744"/>
                <a:gd name="connsiteY16" fmla="*/ 309562 h 1250156"/>
                <a:gd name="connsiteX17" fmla="*/ 188119 w 1378744"/>
                <a:gd name="connsiteY17" fmla="*/ 304800 h 1250156"/>
                <a:gd name="connsiteX18" fmla="*/ 173832 w 1378744"/>
                <a:gd name="connsiteY18" fmla="*/ 302418 h 1250156"/>
                <a:gd name="connsiteX19" fmla="*/ 128588 w 1378744"/>
                <a:gd name="connsiteY19" fmla="*/ 352425 h 1250156"/>
                <a:gd name="connsiteX20" fmla="*/ 97632 w 1378744"/>
                <a:gd name="connsiteY20" fmla="*/ 371475 h 1250156"/>
                <a:gd name="connsiteX21" fmla="*/ 80963 w 1378744"/>
                <a:gd name="connsiteY21" fmla="*/ 390525 h 1250156"/>
                <a:gd name="connsiteX22" fmla="*/ 66675 w 1378744"/>
                <a:gd name="connsiteY22" fmla="*/ 435768 h 1250156"/>
                <a:gd name="connsiteX23" fmla="*/ 54769 w 1378744"/>
                <a:gd name="connsiteY23" fmla="*/ 447675 h 1250156"/>
                <a:gd name="connsiteX24" fmla="*/ 9525 w 1378744"/>
                <a:gd name="connsiteY24" fmla="*/ 466725 h 1250156"/>
                <a:gd name="connsiteX25" fmla="*/ 2382 w 1378744"/>
                <a:gd name="connsiteY25" fmla="*/ 481012 h 1250156"/>
                <a:gd name="connsiteX26" fmla="*/ 4763 w 1378744"/>
                <a:gd name="connsiteY26" fmla="*/ 533400 h 1250156"/>
                <a:gd name="connsiteX27" fmla="*/ 0 w 1378744"/>
                <a:gd name="connsiteY27" fmla="*/ 545306 h 1250156"/>
                <a:gd name="connsiteX28" fmla="*/ 73819 w 1378744"/>
                <a:gd name="connsiteY28" fmla="*/ 588168 h 1250156"/>
                <a:gd name="connsiteX29" fmla="*/ 90488 w 1378744"/>
                <a:gd name="connsiteY29" fmla="*/ 628650 h 1250156"/>
                <a:gd name="connsiteX30" fmla="*/ 83344 w 1378744"/>
                <a:gd name="connsiteY30" fmla="*/ 654843 h 1250156"/>
                <a:gd name="connsiteX31" fmla="*/ 73819 w 1378744"/>
                <a:gd name="connsiteY31" fmla="*/ 697706 h 1250156"/>
                <a:gd name="connsiteX32" fmla="*/ 78582 w 1378744"/>
                <a:gd name="connsiteY32" fmla="*/ 726281 h 1250156"/>
                <a:gd name="connsiteX33" fmla="*/ 95250 w 1378744"/>
                <a:gd name="connsiteY33" fmla="*/ 738187 h 1250156"/>
                <a:gd name="connsiteX34" fmla="*/ 116682 w 1378744"/>
                <a:gd name="connsiteY34" fmla="*/ 735806 h 1250156"/>
                <a:gd name="connsiteX35" fmla="*/ 123825 w 1378744"/>
                <a:gd name="connsiteY35" fmla="*/ 762000 h 1250156"/>
                <a:gd name="connsiteX36" fmla="*/ 126207 w 1378744"/>
                <a:gd name="connsiteY36" fmla="*/ 783431 h 1250156"/>
                <a:gd name="connsiteX37" fmla="*/ 152400 w 1378744"/>
                <a:gd name="connsiteY37" fmla="*/ 812006 h 1250156"/>
                <a:gd name="connsiteX38" fmla="*/ 164307 w 1378744"/>
                <a:gd name="connsiteY38" fmla="*/ 823912 h 1250156"/>
                <a:gd name="connsiteX39" fmla="*/ 173832 w 1378744"/>
                <a:gd name="connsiteY39" fmla="*/ 850106 h 1250156"/>
                <a:gd name="connsiteX40" fmla="*/ 169069 w 1378744"/>
                <a:gd name="connsiteY40" fmla="*/ 878681 h 1250156"/>
                <a:gd name="connsiteX41" fmla="*/ 176213 w 1378744"/>
                <a:gd name="connsiteY41" fmla="*/ 897731 h 1250156"/>
                <a:gd name="connsiteX42" fmla="*/ 200025 w 1378744"/>
                <a:gd name="connsiteY42" fmla="*/ 916781 h 1250156"/>
                <a:gd name="connsiteX43" fmla="*/ 226219 w 1378744"/>
                <a:gd name="connsiteY43" fmla="*/ 916781 h 1250156"/>
                <a:gd name="connsiteX44" fmla="*/ 300038 w 1378744"/>
                <a:gd name="connsiteY44" fmla="*/ 921543 h 1250156"/>
                <a:gd name="connsiteX45" fmla="*/ 395288 w 1378744"/>
                <a:gd name="connsiteY45" fmla="*/ 952500 h 1250156"/>
                <a:gd name="connsiteX46" fmla="*/ 414338 w 1378744"/>
                <a:gd name="connsiteY46" fmla="*/ 988218 h 1250156"/>
                <a:gd name="connsiteX47" fmla="*/ 435769 w 1378744"/>
                <a:gd name="connsiteY47" fmla="*/ 992981 h 1250156"/>
                <a:gd name="connsiteX48" fmla="*/ 464344 w 1378744"/>
                <a:gd name="connsiteY48" fmla="*/ 995362 h 1250156"/>
                <a:gd name="connsiteX49" fmla="*/ 507207 w 1378744"/>
                <a:gd name="connsiteY49" fmla="*/ 1026318 h 1250156"/>
                <a:gd name="connsiteX50" fmla="*/ 521494 w 1378744"/>
                <a:gd name="connsiteY50" fmla="*/ 1069181 h 1250156"/>
                <a:gd name="connsiteX51" fmla="*/ 545307 w 1378744"/>
                <a:gd name="connsiteY51" fmla="*/ 1107281 h 1250156"/>
                <a:gd name="connsiteX52" fmla="*/ 573882 w 1378744"/>
                <a:gd name="connsiteY52" fmla="*/ 1121568 h 1250156"/>
                <a:gd name="connsiteX53" fmla="*/ 585788 w 1378744"/>
                <a:gd name="connsiteY53" fmla="*/ 1131093 h 1250156"/>
                <a:gd name="connsiteX54" fmla="*/ 597694 w 1378744"/>
                <a:gd name="connsiteY54" fmla="*/ 1181100 h 1250156"/>
                <a:gd name="connsiteX55" fmla="*/ 633413 w 1378744"/>
                <a:gd name="connsiteY55" fmla="*/ 1250156 h 1250156"/>
                <a:gd name="connsiteX56" fmla="*/ 814388 w 1378744"/>
                <a:gd name="connsiteY56" fmla="*/ 1138237 h 1250156"/>
                <a:gd name="connsiteX57" fmla="*/ 828675 w 1378744"/>
                <a:gd name="connsiteY57" fmla="*/ 1109662 h 1250156"/>
                <a:gd name="connsiteX58" fmla="*/ 833438 w 1378744"/>
                <a:gd name="connsiteY58" fmla="*/ 1085850 h 1250156"/>
                <a:gd name="connsiteX59" fmla="*/ 797719 w 1378744"/>
                <a:gd name="connsiteY59" fmla="*/ 1059656 h 1250156"/>
                <a:gd name="connsiteX60" fmla="*/ 790575 w 1378744"/>
                <a:gd name="connsiteY60" fmla="*/ 1038225 h 1250156"/>
                <a:gd name="connsiteX61" fmla="*/ 790575 w 1378744"/>
                <a:gd name="connsiteY61" fmla="*/ 1021556 h 1250156"/>
                <a:gd name="connsiteX62" fmla="*/ 845344 w 1378744"/>
                <a:gd name="connsiteY62" fmla="*/ 952500 h 1250156"/>
                <a:gd name="connsiteX63" fmla="*/ 845344 w 1378744"/>
                <a:gd name="connsiteY63" fmla="*/ 952500 h 1250156"/>
                <a:gd name="connsiteX64" fmla="*/ 888207 w 1378744"/>
                <a:gd name="connsiteY64" fmla="*/ 966787 h 1250156"/>
                <a:gd name="connsiteX65" fmla="*/ 907257 w 1378744"/>
                <a:gd name="connsiteY65" fmla="*/ 981075 h 1250156"/>
                <a:gd name="connsiteX66" fmla="*/ 938213 w 1378744"/>
                <a:gd name="connsiteY66" fmla="*/ 990600 h 1250156"/>
                <a:gd name="connsiteX67" fmla="*/ 964407 w 1378744"/>
                <a:gd name="connsiteY67" fmla="*/ 985837 h 1250156"/>
                <a:gd name="connsiteX68" fmla="*/ 985838 w 1378744"/>
                <a:gd name="connsiteY68" fmla="*/ 985837 h 1250156"/>
                <a:gd name="connsiteX69" fmla="*/ 995363 w 1378744"/>
                <a:gd name="connsiteY69" fmla="*/ 995362 h 1250156"/>
                <a:gd name="connsiteX70" fmla="*/ 978694 w 1378744"/>
                <a:gd name="connsiteY70" fmla="*/ 1012031 h 1250156"/>
                <a:gd name="connsiteX71" fmla="*/ 969169 w 1378744"/>
                <a:gd name="connsiteY71" fmla="*/ 1031081 h 1250156"/>
                <a:gd name="connsiteX72" fmla="*/ 954882 w 1378744"/>
                <a:gd name="connsiteY72" fmla="*/ 1054893 h 1250156"/>
                <a:gd name="connsiteX73" fmla="*/ 950119 w 1378744"/>
                <a:gd name="connsiteY73" fmla="*/ 1083468 h 1250156"/>
                <a:gd name="connsiteX74" fmla="*/ 962025 w 1378744"/>
                <a:gd name="connsiteY74" fmla="*/ 1107281 h 1250156"/>
                <a:gd name="connsiteX75" fmla="*/ 983457 w 1378744"/>
                <a:gd name="connsiteY75" fmla="*/ 1131093 h 1250156"/>
                <a:gd name="connsiteX76" fmla="*/ 1002507 w 1378744"/>
                <a:gd name="connsiteY76" fmla="*/ 1133475 h 1250156"/>
                <a:gd name="connsiteX77" fmla="*/ 1028700 w 1378744"/>
                <a:gd name="connsiteY77" fmla="*/ 1126331 h 1250156"/>
                <a:gd name="connsiteX78" fmla="*/ 1031082 w 1378744"/>
                <a:gd name="connsiteY78" fmla="*/ 1097756 h 1250156"/>
                <a:gd name="connsiteX79" fmla="*/ 1057275 w 1378744"/>
                <a:gd name="connsiteY79" fmla="*/ 1085850 h 1250156"/>
                <a:gd name="connsiteX80" fmla="*/ 1076325 w 1378744"/>
                <a:gd name="connsiteY80" fmla="*/ 1097756 h 1250156"/>
                <a:gd name="connsiteX81" fmla="*/ 1100138 w 1378744"/>
                <a:gd name="connsiteY81" fmla="*/ 1107281 h 1250156"/>
                <a:gd name="connsiteX82" fmla="*/ 1123950 w 1378744"/>
                <a:gd name="connsiteY82" fmla="*/ 1121568 h 1250156"/>
                <a:gd name="connsiteX83" fmla="*/ 1143000 w 1378744"/>
                <a:gd name="connsiteY83" fmla="*/ 1123950 h 1250156"/>
                <a:gd name="connsiteX84" fmla="*/ 1157288 w 1378744"/>
                <a:gd name="connsiteY84" fmla="*/ 1112043 h 1250156"/>
                <a:gd name="connsiteX85" fmla="*/ 1159669 w 1378744"/>
                <a:gd name="connsiteY85" fmla="*/ 1085850 h 1250156"/>
                <a:gd name="connsiteX86" fmla="*/ 1166813 w 1378744"/>
                <a:gd name="connsiteY86" fmla="*/ 1052512 h 1250156"/>
                <a:gd name="connsiteX87" fmla="*/ 1197769 w 1378744"/>
                <a:gd name="connsiteY87" fmla="*/ 1016793 h 1250156"/>
                <a:gd name="connsiteX88" fmla="*/ 1195388 w 1378744"/>
                <a:gd name="connsiteY88" fmla="*/ 954881 h 1250156"/>
                <a:gd name="connsiteX89" fmla="*/ 1209675 w 1378744"/>
                <a:gd name="connsiteY89" fmla="*/ 945356 h 1250156"/>
                <a:gd name="connsiteX90" fmla="*/ 1235869 w 1378744"/>
                <a:gd name="connsiteY90" fmla="*/ 945356 h 1250156"/>
                <a:gd name="connsiteX91" fmla="*/ 1235869 w 1378744"/>
                <a:gd name="connsiteY91" fmla="*/ 931068 h 1250156"/>
                <a:gd name="connsiteX92" fmla="*/ 1212057 w 1378744"/>
                <a:gd name="connsiteY92" fmla="*/ 912018 h 1250156"/>
                <a:gd name="connsiteX93" fmla="*/ 1195388 w 1378744"/>
                <a:gd name="connsiteY93" fmla="*/ 881062 h 1250156"/>
                <a:gd name="connsiteX94" fmla="*/ 1157288 w 1378744"/>
                <a:gd name="connsiteY94" fmla="*/ 871537 h 1250156"/>
                <a:gd name="connsiteX95" fmla="*/ 1119188 w 1378744"/>
                <a:gd name="connsiteY95" fmla="*/ 859631 h 1250156"/>
                <a:gd name="connsiteX96" fmla="*/ 1119188 w 1378744"/>
                <a:gd name="connsiteY96" fmla="*/ 831056 h 1250156"/>
                <a:gd name="connsiteX97" fmla="*/ 1135857 w 1378744"/>
                <a:gd name="connsiteY97" fmla="*/ 807243 h 1250156"/>
                <a:gd name="connsiteX98" fmla="*/ 1197769 w 1378744"/>
                <a:gd name="connsiteY98" fmla="*/ 759618 h 1250156"/>
                <a:gd name="connsiteX99" fmla="*/ 1247775 w 1378744"/>
                <a:gd name="connsiteY99" fmla="*/ 762000 h 1250156"/>
                <a:gd name="connsiteX100" fmla="*/ 1278732 w 1378744"/>
                <a:gd name="connsiteY100" fmla="*/ 762000 h 1250156"/>
                <a:gd name="connsiteX101" fmla="*/ 1271588 w 1378744"/>
                <a:gd name="connsiteY101" fmla="*/ 735806 h 1250156"/>
                <a:gd name="connsiteX102" fmla="*/ 1378744 w 1378744"/>
                <a:gd name="connsiteY102" fmla="*/ 678656 h 1250156"/>
                <a:gd name="connsiteX103" fmla="*/ 1331119 w 1378744"/>
                <a:gd name="connsiteY103" fmla="*/ 552450 h 1250156"/>
                <a:gd name="connsiteX104" fmla="*/ 1278732 w 1378744"/>
                <a:gd name="connsiteY104" fmla="*/ 514350 h 1250156"/>
                <a:gd name="connsiteX105" fmla="*/ 1252538 w 1378744"/>
                <a:gd name="connsiteY105" fmla="*/ 431006 h 1250156"/>
                <a:gd name="connsiteX106" fmla="*/ 1181100 w 1378744"/>
                <a:gd name="connsiteY106" fmla="*/ 431006 h 1250156"/>
                <a:gd name="connsiteX107" fmla="*/ 1166813 w 1378744"/>
                <a:gd name="connsiteY107" fmla="*/ 395287 h 1250156"/>
                <a:gd name="connsiteX108" fmla="*/ 1107282 w 1378744"/>
                <a:gd name="connsiteY108" fmla="*/ 421481 h 1250156"/>
                <a:gd name="connsiteX109" fmla="*/ 1054894 w 1378744"/>
                <a:gd name="connsiteY109" fmla="*/ 414337 h 1250156"/>
                <a:gd name="connsiteX110" fmla="*/ 1028700 w 1378744"/>
                <a:gd name="connsiteY110" fmla="*/ 371475 h 1250156"/>
                <a:gd name="connsiteX111" fmla="*/ 1023938 w 1378744"/>
                <a:gd name="connsiteY111" fmla="*/ 288131 h 1250156"/>
                <a:gd name="connsiteX112" fmla="*/ 1012032 w 1378744"/>
                <a:gd name="connsiteY112" fmla="*/ 269081 h 1250156"/>
                <a:gd name="connsiteX113" fmla="*/ 1012032 w 1378744"/>
                <a:gd name="connsiteY113" fmla="*/ 211931 h 1250156"/>
                <a:gd name="connsiteX114" fmla="*/ 959644 w 1378744"/>
                <a:gd name="connsiteY114" fmla="*/ 190500 h 1250156"/>
                <a:gd name="connsiteX115" fmla="*/ 914400 w 1378744"/>
                <a:gd name="connsiteY115" fmla="*/ 111918 h 1250156"/>
                <a:gd name="connsiteX116" fmla="*/ 854869 w 1378744"/>
                <a:gd name="connsiteY116" fmla="*/ 76200 h 1250156"/>
                <a:gd name="connsiteX117" fmla="*/ 873919 w 1378744"/>
                <a:gd name="connsiteY117" fmla="*/ 16668 h 1250156"/>
                <a:gd name="connsiteX118" fmla="*/ 783432 w 1378744"/>
                <a:gd name="connsiteY118" fmla="*/ 0 h 1250156"/>
                <a:gd name="connsiteX0" fmla="*/ 783432 w 1378744"/>
                <a:gd name="connsiteY0" fmla="*/ 0 h 1250156"/>
                <a:gd name="connsiteX1" fmla="*/ 738188 w 1378744"/>
                <a:gd name="connsiteY1" fmla="*/ 26193 h 1250156"/>
                <a:gd name="connsiteX2" fmla="*/ 685800 w 1378744"/>
                <a:gd name="connsiteY2" fmla="*/ 28575 h 1250156"/>
                <a:gd name="connsiteX3" fmla="*/ 635794 w 1378744"/>
                <a:gd name="connsiteY3" fmla="*/ 73818 h 1250156"/>
                <a:gd name="connsiteX4" fmla="*/ 633413 w 1378744"/>
                <a:gd name="connsiteY4" fmla="*/ 114300 h 1250156"/>
                <a:gd name="connsiteX5" fmla="*/ 561975 w 1378744"/>
                <a:gd name="connsiteY5" fmla="*/ 190500 h 1250156"/>
                <a:gd name="connsiteX6" fmla="*/ 519113 w 1378744"/>
                <a:gd name="connsiteY6" fmla="*/ 214312 h 1250156"/>
                <a:gd name="connsiteX7" fmla="*/ 485775 w 1378744"/>
                <a:gd name="connsiteY7" fmla="*/ 252412 h 1250156"/>
                <a:gd name="connsiteX8" fmla="*/ 461963 w 1378744"/>
                <a:gd name="connsiteY8" fmla="*/ 273843 h 1250156"/>
                <a:gd name="connsiteX9" fmla="*/ 423863 w 1378744"/>
                <a:gd name="connsiteY9" fmla="*/ 333375 h 1250156"/>
                <a:gd name="connsiteX10" fmla="*/ 378619 w 1378744"/>
                <a:gd name="connsiteY10" fmla="*/ 357187 h 1250156"/>
                <a:gd name="connsiteX11" fmla="*/ 292894 w 1378744"/>
                <a:gd name="connsiteY11" fmla="*/ 376237 h 1250156"/>
                <a:gd name="connsiteX12" fmla="*/ 264319 w 1378744"/>
                <a:gd name="connsiteY12" fmla="*/ 373856 h 1250156"/>
                <a:gd name="connsiteX13" fmla="*/ 240507 w 1378744"/>
                <a:gd name="connsiteY13" fmla="*/ 359568 h 1250156"/>
                <a:gd name="connsiteX14" fmla="*/ 226219 w 1378744"/>
                <a:gd name="connsiteY14" fmla="*/ 338137 h 1250156"/>
                <a:gd name="connsiteX15" fmla="*/ 219075 w 1378744"/>
                <a:gd name="connsiteY15" fmla="*/ 311943 h 1250156"/>
                <a:gd name="connsiteX16" fmla="*/ 204788 w 1378744"/>
                <a:gd name="connsiteY16" fmla="*/ 309562 h 1250156"/>
                <a:gd name="connsiteX17" fmla="*/ 188119 w 1378744"/>
                <a:gd name="connsiteY17" fmla="*/ 304800 h 1250156"/>
                <a:gd name="connsiteX18" fmla="*/ 173832 w 1378744"/>
                <a:gd name="connsiteY18" fmla="*/ 302418 h 1250156"/>
                <a:gd name="connsiteX19" fmla="*/ 128588 w 1378744"/>
                <a:gd name="connsiteY19" fmla="*/ 352425 h 1250156"/>
                <a:gd name="connsiteX20" fmla="*/ 97632 w 1378744"/>
                <a:gd name="connsiteY20" fmla="*/ 371475 h 1250156"/>
                <a:gd name="connsiteX21" fmla="*/ 80963 w 1378744"/>
                <a:gd name="connsiteY21" fmla="*/ 390525 h 1250156"/>
                <a:gd name="connsiteX22" fmla="*/ 66675 w 1378744"/>
                <a:gd name="connsiteY22" fmla="*/ 435768 h 1250156"/>
                <a:gd name="connsiteX23" fmla="*/ 54769 w 1378744"/>
                <a:gd name="connsiteY23" fmla="*/ 447675 h 1250156"/>
                <a:gd name="connsiteX24" fmla="*/ 9525 w 1378744"/>
                <a:gd name="connsiteY24" fmla="*/ 466725 h 1250156"/>
                <a:gd name="connsiteX25" fmla="*/ 2382 w 1378744"/>
                <a:gd name="connsiteY25" fmla="*/ 481012 h 1250156"/>
                <a:gd name="connsiteX26" fmla="*/ 4763 w 1378744"/>
                <a:gd name="connsiteY26" fmla="*/ 533400 h 1250156"/>
                <a:gd name="connsiteX27" fmla="*/ 0 w 1378744"/>
                <a:gd name="connsiteY27" fmla="*/ 545306 h 1250156"/>
                <a:gd name="connsiteX28" fmla="*/ 73819 w 1378744"/>
                <a:gd name="connsiteY28" fmla="*/ 588168 h 1250156"/>
                <a:gd name="connsiteX29" fmla="*/ 90488 w 1378744"/>
                <a:gd name="connsiteY29" fmla="*/ 628650 h 1250156"/>
                <a:gd name="connsiteX30" fmla="*/ 83344 w 1378744"/>
                <a:gd name="connsiteY30" fmla="*/ 654843 h 1250156"/>
                <a:gd name="connsiteX31" fmla="*/ 73819 w 1378744"/>
                <a:gd name="connsiteY31" fmla="*/ 697706 h 1250156"/>
                <a:gd name="connsiteX32" fmla="*/ 78582 w 1378744"/>
                <a:gd name="connsiteY32" fmla="*/ 726281 h 1250156"/>
                <a:gd name="connsiteX33" fmla="*/ 95250 w 1378744"/>
                <a:gd name="connsiteY33" fmla="*/ 738187 h 1250156"/>
                <a:gd name="connsiteX34" fmla="*/ 116682 w 1378744"/>
                <a:gd name="connsiteY34" fmla="*/ 735806 h 1250156"/>
                <a:gd name="connsiteX35" fmla="*/ 123825 w 1378744"/>
                <a:gd name="connsiteY35" fmla="*/ 762000 h 1250156"/>
                <a:gd name="connsiteX36" fmla="*/ 126207 w 1378744"/>
                <a:gd name="connsiteY36" fmla="*/ 783431 h 1250156"/>
                <a:gd name="connsiteX37" fmla="*/ 152400 w 1378744"/>
                <a:gd name="connsiteY37" fmla="*/ 812006 h 1250156"/>
                <a:gd name="connsiteX38" fmla="*/ 164307 w 1378744"/>
                <a:gd name="connsiteY38" fmla="*/ 823912 h 1250156"/>
                <a:gd name="connsiteX39" fmla="*/ 173832 w 1378744"/>
                <a:gd name="connsiteY39" fmla="*/ 850106 h 1250156"/>
                <a:gd name="connsiteX40" fmla="*/ 169069 w 1378744"/>
                <a:gd name="connsiteY40" fmla="*/ 878681 h 1250156"/>
                <a:gd name="connsiteX41" fmla="*/ 176213 w 1378744"/>
                <a:gd name="connsiteY41" fmla="*/ 897731 h 1250156"/>
                <a:gd name="connsiteX42" fmla="*/ 200025 w 1378744"/>
                <a:gd name="connsiteY42" fmla="*/ 916781 h 1250156"/>
                <a:gd name="connsiteX43" fmla="*/ 226219 w 1378744"/>
                <a:gd name="connsiteY43" fmla="*/ 916781 h 1250156"/>
                <a:gd name="connsiteX44" fmla="*/ 300038 w 1378744"/>
                <a:gd name="connsiteY44" fmla="*/ 921543 h 1250156"/>
                <a:gd name="connsiteX45" fmla="*/ 395288 w 1378744"/>
                <a:gd name="connsiteY45" fmla="*/ 952500 h 1250156"/>
                <a:gd name="connsiteX46" fmla="*/ 414338 w 1378744"/>
                <a:gd name="connsiteY46" fmla="*/ 988218 h 1250156"/>
                <a:gd name="connsiteX47" fmla="*/ 435769 w 1378744"/>
                <a:gd name="connsiteY47" fmla="*/ 992981 h 1250156"/>
                <a:gd name="connsiteX48" fmla="*/ 464344 w 1378744"/>
                <a:gd name="connsiteY48" fmla="*/ 995362 h 1250156"/>
                <a:gd name="connsiteX49" fmla="*/ 507207 w 1378744"/>
                <a:gd name="connsiteY49" fmla="*/ 1026318 h 1250156"/>
                <a:gd name="connsiteX50" fmla="*/ 521494 w 1378744"/>
                <a:gd name="connsiteY50" fmla="*/ 1069181 h 1250156"/>
                <a:gd name="connsiteX51" fmla="*/ 545307 w 1378744"/>
                <a:gd name="connsiteY51" fmla="*/ 1107281 h 1250156"/>
                <a:gd name="connsiteX52" fmla="*/ 573882 w 1378744"/>
                <a:gd name="connsiteY52" fmla="*/ 1121568 h 1250156"/>
                <a:gd name="connsiteX53" fmla="*/ 585788 w 1378744"/>
                <a:gd name="connsiteY53" fmla="*/ 1131093 h 1250156"/>
                <a:gd name="connsiteX54" fmla="*/ 597694 w 1378744"/>
                <a:gd name="connsiteY54" fmla="*/ 1181100 h 1250156"/>
                <a:gd name="connsiteX55" fmla="*/ 633413 w 1378744"/>
                <a:gd name="connsiteY55" fmla="*/ 1250156 h 1250156"/>
                <a:gd name="connsiteX56" fmla="*/ 681038 w 1378744"/>
                <a:gd name="connsiteY56" fmla="*/ 1216817 h 1250156"/>
                <a:gd name="connsiteX57" fmla="*/ 814388 w 1378744"/>
                <a:gd name="connsiteY57" fmla="*/ 1138237 h 1250156"/>
                <a:gd name="connsiteX58" fmla="*/ 828675 w 1378744"/>
                <a:gd name="connsiteY58" fmla="*/ 1109662 h 1250156"/>
                <a:gd name="connsiteX59" fmla="*/ 833438 w 1378744"/>
                <a:gd name="connsiteY59" fmla="*/ 1085850 h 1250156"/>
                <a:gd name="connsiteX60" fmla="*/ 797719 w 1378744"/>
                <a:gd name="connsiteY60" fmla="*/ 1059656 h 1250156"/>
                <a:gd name="connsiteX61" fmla="*/ 790575 w 1378744"/>
                <a:gd name="connsiteY61" fmla="*/ 1038225 h 1250156"/>
                <a:gd name="connsiteX62" fmla="*/ 790575 w 1378744"/>
                <a:gd name="connsiteY62" fmla="*/ 1021556 h 1250156"/>
                <a:gd name="connsiteX63" fmla="*/ 845344 w 1378744"/>
                <a:gd name="connsiteY63" fmla="*/ 952500 h 1250156"/>
                <a:gd name="connsiteX64" fmla="*/ 845344 w 1378744"/>
                <a:gd name="connsiteY64" fmla="*/ 952500 h 1250156"/>
                <a:gd name="connsiteX65" fmla="*/ 888207 w 1378744"/>
                <a:gd name="connsiteY65" fmla="*/ 966787 h 1250156"/>
                <a:gd name="connsiteX66" fmla="*/ 907257 w 1378744"/>
                <a:gd name="connsiteY66" fmla="*/ 981075 h 1250156"/>
                <a:gd name="connsiteX67" fmla="*/ 938213 w 1378744"/>
                <a:gd name="connsiteY67" fmla="*/ 990600 h 1250156"/>
                <a:gd name="connsiteX68" fmla="*/ 964407 w 1378744"/>
                <a:gd name="connsiteY68" fmla="*/ 985837 h 1250156"/>
                <a:gd name="connsiteX69" fmla="*/ 985838 w 1378744"/>
                <a:gd name="connsiteY69" fmla="*/ 985837 h 1250156"/>
                <a:gd name="connsiteX70" fmla="*/ 995363 w 1378744"/>
                <a:gd name="connsiteY70" fmla="*/ 995362 h 1250156"/>
                <a:gd name="connsiteX71" fmla="*/ 978694 w 1378744"/>
                <a:gd name="connsiteY71" fmla="*/ 1012031 h 1250156"/>
                <a:gd name="connsiteX72" fmla="*/ 969169 w 1378744"/>
                <a:gd name="connsiteY72" fmla="*/ 1031081 h 1250156"/>
                <a:gd name="connsiteX73" fmla="*/ 954882 w 1378744"/>
                <a:gd name="connsiteY73" fmla="*/ 1054893 h 1250156"/>
                <a:gd name="connsiteX74" fmla="*/ 950119 w 1378744"/>
                <a:gd name="connsiteY74" fmla="*/ 1083468 h 1250156"/>
                <a:gd name="connsiteX75" fmla="*/ 962025 w 1378744"/>
                <a:gd name="connsiteY75" fmla="*/ 1107281 h 1250156"/>
                <a:gd name="connsiteX76" fmla="*/ 983457 w 1378744"/>
                <a:gd name="connsiteY76" fmla="*/ 1131093 h 1250156"/>
                <a:gd name="connsiteX77" fmla="*/ 1002507 w 1378744"/>
                <a:gd name="connsiteY77" fmla="*/ 1133475 h 1250156"/>
                <a:gd name="connsiteX78" fmla="*/ 1028700 w 1378744"/>
                <a:gd name="connsiteY78" fmla="*/ 1126331 h 1250156"/>
                <a:gd name="connsiteX79" fmla="*/ 1031082 w 1378744"/>
                <a:gd name="connsiteY79" fmla="*/ 1097756 h 1250156"/>
                <a:gd name="connsiteX80" fmla="*/ 1057275 w 1378744"/>
                <a:gd name="connsiteY80" fmla="*/ 1085850 h 1250156"/>
                <a:gd name="connsiteX81" fmla="*/ 1076325 w 1378744"/>
                <a:gd name="connsiteY81" fmla="*/ 1097756 h 1250156"/>
                <a:gd name="connsiteX82" fmla="*/ 1100138 w 1378744"/>
                <a:gd name="connsiteY82" fmla="*/ 1107281 h 1250156"/>
                <a:gd name="connsiteX83" fmla="*/ 1123950 w 1378744"/>
                <a:gd name="connsiteY83" fmla="*/ 1121568 h 1250156"/>
                <a:gd name="connsiteX84" fmla="*/ 1143000 w 1378744"/>
                <a:gd name="connsiteY84" fmla="*/ 1123950 h 1250156"/>
                <a:gd name="connsiteX85" fmla="*/ 1157288 w 1378744"/>
                <a:gd name="connsiteY85" fmla="*/ 1112043 h 1250156"/>
                <a:gd name="connsiteX86" fmla="*/ 1159669 w 1378744"/>
                <a:gd name="connsiteY86" fmla="*/ 1085850 h 1250156"/>
                <a:gd name="connsiteX87" fmla="*/ 1166813 w 1378744"/>
                <a:gd name="connsiteY87" fmla="*/ 1052512 h 1250156"/>
                <a:gd name="connsiteX88" fmla="*/ 1197769 w 1378744"/>
                <a:gd name="connsiteY88" fmla="*/ 1016793 h 1250156"/>
                <a:gd name="connsiteX89" fmla="*/ 1195388 w 1378744"/>
                <a:gd name="connsiteY89" fmla="*/ 954881 h 1250156"/>
                <a:gd name="connsiteX90" fmla="*/ 1209675 w 1378744"/>
                <a:gd name="connsiteY90" fmla="*/ 945356 h 1250156"/>
                <a:gd name="connsiteX91" fmla="*/ 1235869 w 1378744"/>
                <a:gd name="connsiteY91" fmla="*/ 945356 h 1250156"/>
                <a:gd name="connsiteX92" fmla="*/ 1235869 w 1378744"/>
                <a:gd name="connsiteY92" fmla="*/ 931068 h 1250156"/>
                <a:gd name="connsiteX93" fmla="*/ 1212057 w 1378744"/>
                <a:gd name="connsiteY93" fmla="*/ 912018 h 1250156"/>
                <a:gd name="connsiteX94" fmla="*/ 1195388 w 1378744"/>
                <a:gd name="connsiteY94" fmla="*/ 881062 h 1250156"/>
                <a:gd name="connsiteX95" fmla="*/ 1157288 w 1378744"/>
                <a:gd name="connsiteY95" fmla="*/ 871537 h 1250156"/>
                <a:gd name="connsiteX96" fmla="*/ 1119188 w 1378744"/>
                <a:gd name="connsiteY96" fmla="*/ 859631 h 1250156"/>
                <a:gd name="connsiteX97" fmla="*/ 1119188 w 1378744"/>
                <a:gd name="connsiteY97" fmla="*/ 831056 h 1250156"/>
                <a:gd name="connsiteX98" fmla="*/ 1135857 w 1378744"/>
                <a:gd name="connsiteY98" fmla="*/ 807243 h 1250156"/>
                <a:gd name="connsiteX99" fmla="*/ 1197769 w 1378744"/>
                <a:gd name="connsiteY99" fmla="*/ 759618 h 1250156"/>
                <a:gd name="connsiteX100" fmla="*/ 1247775 w 1378744"/>
                <a:gd name="connsiteY100" fmla="*/ 762000 h 1250156"/>
                <a:gd name="connsiteX101" fmla="*/ 1278732 w 1378744"/>
                <a:gd name="connsiteY101" fmla="*/ 762000 h 1250156"/>
                <a:gd name="connsiteX102" fmla="*/ 1271588 w 1378744"/>
                <a:gd name="connsiteY102" fmla="*/ 735806 h 1250156"/>
                <a:gd name="connsiteX103" fmla="*/ 1378744 w 1378744"/>
                <a:gd name="connsiteY103" fmla="*/ 678656 h 1250156"/>
                <a:gd name="connsiteX104" fmla="*/ 1331119 w 1378744"/>
                <a:gd name="connsiteY104" fmla="*/ 552450 h 1250156"/>
                <a:gd name="connsiteX105" fmla="*/ 1278732 w 1378744"/>
                <a:gd name="connsiteY105" fmla="*/ 514350 h 1250156"/>
                <a:gd name="connsiteX106" fmla="*/ 1252538 w 1378744"/>
                <a:gd name="connsiteY106" fmla="*/ 431006 h 1250156"/>
                <a:gd name="connsiteX107" fmla="*/ 1181100 w 1378744"/>
                <a:gd name="connsiteY107" fmla="*/ 431006 h 1250156"/>
                <a:gd name="connsiteX108" fmla="*/ 1166813 w 1378744"/>
                <a:gd name="connsiteY108" fmla="*/ 395287 h 1250156"/>
                <a:gd name="connsiteX109" fmla="*/ 1107282 w 1378744"/>
                <a:gd name="connsiteY109" fmla="*/ 421481 h 1250156"/>
                <a:gd name="connsiteX110" fmla="*/ 1054894 w 1378744"/>
                <a:gd name="connsiteY110" fmla="*/ 414337 h 1250156"/>
                <a:gd name="connsiteX111" fmla="*/ 1028700 w 1378744"/>
                <a:gd name="connsiteY111" fmla="*/ 371475 h 1250156"/>
                <a:gd name="connsiteX112" fmla="*/ 1023938 w 1378744"/>
                <a:gd name="connsiteY112" fmla="*/ 288131 h 1250156"/>
                <a:gd name="connsiteX113" fmla="*/ 1012032 w 1378744"/>
                <a:gd name="connsiteY113" fmla="*/ 269081 h 1250156"/>
                <a:gd name="connsiteX114" fmla="*/ 1012032 w 1378744"/>
                <a:gd name="connsiteY114" fmla="*/ 211931 h 1250156"/>
                <a:gd name="connsiteX115" fmla="*/ 959644 w 1378744"/>
                <a:gd name="connsiteY115" fmla="*/ 190500 h 1250156"/>
                <a:gd name="connsiteX116" fmla="*/ 914400 w 1378744"/>
                <a:gd name="connsiteY116" fmla="*/ 111918 h 1250156"/>
                <a:gd name="connsiteX117" fmla="*/ 854869 w 1378744"/>
                <a:gd name="connsiteY117" fmla="*/ 76200 h 1250156"/>
                <a:gd name="connsiteX118" fmla="*/ 873919 w 1378744"/>
                <a:gd name="connsiteY118" fmla="*/ 16668 h 1250156"/>
                <a:gd name="connsiteX119" fmla="*/ 783432 w 1378744"/>
                <a:gd name="connsiteY119" fmla="*/ 0 h 1250156"/>
                <a:gd name="connsiteX0" fmla="*/ 783432 w 1378744"/>
                <a:gd name="connsiteY0" fmla="*/ 0 h 1278730"/>
                <a:gd name="connsiteX1" fmla="*/ 738188 w 1378744"/>
                <a:gd name="connsiteY1" fmla="*/ 26193 h 1278730"/>
                <a:gd name="connsiteX2" fmla="*/ 685800 w 1378744"/>
                <a:gd name="connsiteY2" fmla="*/ 28575 h 1278730"/>
                <a:gd name="connsiteX3" fmla="*/ 635794 w 1378744"/>
                <a:gd name="connsiteY3" fmla="*/ 73818 h 1278730"/>
                <a:gd name="connsiteX4" fmla="*/ 633413 w 1378744"/>
                <a:gd name="connsiteY4" fmla="*/ 114300 h 1278730"/>
                <a:gd name="connsiteX5" fmla="*/ 561975 w 1378744"/>
                <a:gd name="connsiteY5" fmla="*/ 190500 h 1278730"/>
                <a:gd name="connsiteX6" fmla="*/ 519113 w 1378744"/>
                <a:gd name="connsiteY6" fmla="*/ 214312 h 1278730"/>
                <a:gd name="connsiteX7" fmla="*/ 485775 w 1378744"/>
                <a:gd name="connsiteY7" fmla="*/ 252412 h 1278730"/>
                <a:gd name="connsiteX8" fmla="*/ 461963 w 1378744"/>
                <a:gd name="connsiteY8" fmla="*/ 273843 h 1278730"/>
                <a:gd name="connsiteX9" fmla="*/ 423863 w 1378744"/>
                <a:gd name="connsiteY9" fmla="*/ 333375 h 1278730"/>
                <a:gd name="connsiteX10" fmla="*/ 378619 w 1378744"/>
                <a:gd name="connsiteY10" fmla="*/ 357187 h 1278730"/>
                <a:gd name="connsiteX11" fmla="*/ 292894 w 1378744"/>
                <a:gd name="connsiteY11" fmla="*/ 376237 h 1278730"/>
                <a:gd name="connsiteX12" fmla="*/ 264319 w 1378744"/>
                <a:gd name="connsiteY12" fmla="*/ 373856 h 1278730"/>
                <a:gd name="connsiteX13" fmla="*/ 240507 w 1378744"/>
                <a:gd name="connsiteY13" fmla="*/ 359568 h 1278730"/>
                <a:gd name="connsiteX14" fmla="*/ 226219 w 1378744"/>
                <a:gd name="connsiteY14" fmla="*/ 338137 h 1278730"/>
                <a:gd name="connsiteX15" fmla="*/ 219075 w 1378744"/>
                <a:gd name="connsiteY15" fmla="*/ 311943 h 1278730"/>
                <a:gd name="connsiteX16" fmla="*/ 204788 w 1378744"/>
                <a:gd name="connsiteY16" fmla="*/ 309562 h 1278730"/>
                <a:gd name="connsiteX17" fmla="*/ 188119 w 1378744"/>
                <a:gd name="connsiteY17" fmla="*/ 304800 h 1278730"/>
                <a:gd name="connsiteX18" fmla="*/ 173832 w 1378744"/>
                <a:gd name="connsiteY18" fmla="*/ 302418 h 1278730"/>
                <a:gd name="connsiteX19" fmla="*/ 128588 w 1378744"/>
                <a:gd name="connsiteY19" fmla="*/ 352425 h 1278730"/>
                <a:gd name="connsiteX20" fmla="*/ 97632 w 1378744"/>
                <a:gd name="connsiteY20" fmla="*/ 371475 h 1278730"/>
                <a:gd name="connsiteX21" fmla="*/ 80963 w 1378744"/>
                <a:gd name="connsiteY21" fmla="*/ 390525 h 1278730"/>
                <a:gd name="connsiteX22" fmla="*/ 66675 w 1378744"/>
                <a:gd name="connsiteY22" fmla="*/ 435768 h 1278730"/>
                <a:gd name="connsiteX23" fmla="*/ 54769 w 1378744"/>
                <a:gd name="connsiteY23" fmla="*/ 447675 h 1278730"/>
                <a:gd name="connsiteX24" fmla="*/ 9525 w 1378744"/>
                <a:gd name="connsiteY24" fmla="*/ 466725 h 1278730"/>
                <a:gd name="connsiteX25" fmla="*/ 2382 w 1378744"/>
                <a:gd name="connsiteY25" fmla="*/ 481012 h 1278730"/>
                <a:gd name="connsiteX26" fmla="*/ 4763 w 1378744"/>
                <a:gd name="connsiteY26" fmla="*/ 533400 h 1278730"/>
                <a:gd name="connsiteX27" fmla="*/ 0 w 1378744"/>
                <a:gd name="connsiteY27" fmla="*/ 545306 h 1278730"/>
                <a:gd name="connsiteX28" fmla="*/ 73819 w 1378744"/>
                <a:gd name="connsiteY28" fmla="*/ 588168 h 1278730"/>
                <a:gd name="connsiteX29" fmla="*/ 90488 w 1378744"/>
                <a:gd name="connsiteY29" fmla="*/ 628650 h 1278730"/>
                <a:gd name="connsiteX30" fmla="*/ 83344 w 1378744"/>
                <a:gd name="connsiteY30" fmla="*/ 654843 h 1278730"/>
                <a:gd name="connsiteX31" fmla="*/ 73819 w 1378744"/>
                <a:gd name="connsiteY31" fmla="*/ 697706 h 1278730"/>
                <a:gd name="connsiteX32" fmla="*/ 78582 w 1378744"/>
                <a:gd name="connsiteY32" fmla="*/ 726281 h 1278730"/>
                <a:gd name="connsiteX33" fmla="*/ 95250 w 1378744"/>
                <a:gd name="connsiteY33" fmla="*/ 738187 h 1278730"/>
                <a:gd name="connsiteX34" fmla="*/ 116682 w 1378744"/>
                <a:gd name="connsiteY34" fmla="*/ 735806 h 1278730"/>
                <a:gd name="connsiteX35" fmla="*/ 123825 w 1378744"/>
                <a:gd name="connsiteY35" fmla="*/ 762000 h 1278730"/>
                <a:gd name="connsiteX36" fmla="*/ 126207 w 1378744"/>
                <a:gd name="connsiteY36" fmla="*/ 783431 h 1278730"/>
                <a:gd name="connsiteX37" fmla="*/ 152400 w 1378744"/>
                <a:gd name="connsiteY37" fmla="*/ 812006 h 1278730"/>
                <a:gd name="connsiteX38" fmla="*/ 164307 w 1378744"/>
                <a:gd name="connsiteY38" fmla="*/ 823912 h 1278730"/>
                <a:gd name="connsiteX39" fmla="*/ 173832 w 1378744"/>
                <a:gd name="connsiteY39" fmla="*/ 850106 h 1278730"/>
                <a:gd name="connsiteX40" fmla="*/ 169069 w 1378744"/>
                <a:gd name="connsiteY40" fmla="*/ 878681 h 1278730"/>
                <a:gd name="connsiteX41" fmla="*/ 176213 w 1378744"/>
                <a:gd name="connsiteY41" fmla="*/ 897731 h 1278730"/>
                <a:gd name="connsiteX42" fmla="*/ 200025 w 1378744"/>
                <a:gd name="connsiteY42" fmla="*/ 916781 h 1278730"/>
                <a:gd name="connsiteX43" fmla="*/ 226219 w 1378744"/>
                <a:gd name="connsiteY43" fmla="*/ 916781 h 1278730"/>
                <a:gd name="connsiteX44" fmla="*/ 300038 w 1378744"/>
                <a:gd name="connsiteY44" fmla="*/ 921543 h 1278730"/>
                <a:gd name="connsiteX45" fmla="*/ 395288 w 1378744"/>
                <a:gd name="connsiteY45" fmla="*/ 952500 h 1278730"/>
                <a:gd name="connsiteX46" fmla="*/ 414338 w 1378744"/>
                <a:gd name="connsiteY46" fmla="*/ 988218 h 1278730"/>
                <a:gd name="connsiteX47" fmla="*/ 435769 w 1378744"/>
                <a:gd name="connsiteY47" fmla="*/ 992981 h 1278730"/>
                <a:gd name="connsiteX48" fmla="*/ 464344 w 1378744"/>
                <a:gd name="connsiteY48" fmla="*/ 995362 h 1278730"/>
                <a:gd name="connsiteX49" fmla="*/ 507207 w 1378744"/>
                <a:gd name="connsiteY49" fmla="*/ 1026318 h 1278730"/>
                <a:gd name="connsiteX50" fmla="*/ 521494 w 1378744"/>
                <a:gd name="connsiteY50" fmla="*/ 1069181 h 1278730"/>
                <a:gd name="connsiteX51" fmla="*/ 545307 w 1378744"/>
                <a:gd name="connsiteY51" fmla="*/ 1107281 h 1278730"/>
                <a:gd name="connsiteX52" fmla="*/ 573882 w 1378744"/>
                <a:gd name="connsiteY52" fmla="*/ 1121568 h 1278730"/>
                <a:gd name="connsiteX53" fmla="*/ 585788 w 1378744"/>
                <a:gd name="connsiteY53" fmla="*/ 1131093 h 1278730"/>
                <a:gd name="connsiteX54" fmla="*/ 597694 w 1378744"/>
                <a:gd name="connsiteY54" fmla="*/ 1181100 h 1278730"/>
                <a:gd name="connsiteX55" fmla="*/ 633413 w 1378744"/>
                <a:gd name="connsiteY55" fmla="*/ 1250156 h 1278730"/>
                <a:gd name="connsiteX56" fmla="*/ 692944 w 1378744"/>
                <a:gd name="connsiteY56" fmla="*/ 1278730 h 1278730"/>
                <a:gd name="connsiteX57" fmla="*/ 814388 w 1378744"/>
                <a:gd name="connsiteY57" fmla="*/ 1138237 h 1278730"/>
                <a:gd name="connsiteX58" fmla="*/ 828675 w 1378744"/>
                <a:gd name="connsiteY58" fmla="*/ 1109662 h 1278730"/>
                <a:gd name="connsiteX59" fmla="*/ 833438 w 1378744"/>
                <a:gd name="connsiteY59" fmla="*/ 1085850 h 1278730"/>
                <a:gd name="connsiteX60" fmla="*/ 797719 w 1378744"/>
                <a:gd name="connsiteY60" fmla="*/ 1059656 h 1278730"/>
                <a:gd name="connsiteX61" fmla="*/ 790575 w 1378744"/>
                <a:gd name="connsiteY61" fmla="*/ 1038225 h 1278730"/>
                <a:gd name="connsiteX62" fmla="*/ 790575 w 1378744"/>
                <a:gd name="connsiteY62" fmla="*/ 1021556 h 1278730"/>
                <a:gd name="connsiteX63" fmla="*/ 845344 w 1378744"/>
                <a:gd name="connsiteY63" fmla="*/ 952500 h 1278730"/>
                <a:gd name="connsiteX64" fmla="*/ 845344 w 1378744"/>
                <a:gd name="connsiteY64" fmla="*/ 952500 h 1278730"/>
                <a:gd name="connsiteX65" fmla="*/ 888207 w 1378744"/>
                <a:gd name="connsiteY65" fmla="*/ 966787 h 1278730"/>
                <a:gd name="connsiteX66" fmla="*/ 907257 w 1378744"/>
                <a:gd name="connsiteY66" fmla="*/ 981075 h 1278730"/>
                <a:gd name="connsiteX67" fmla="*/ 938213 w 1378744"/>
                <a:gd name="connsiteY67" fmla="*/ 990600 h 1278730"/>
                <a:gd name="connsiteX68" fmla="*/ 964407 w 1378744"/>
                <a:gd name="connsiteY68" fmla="*/ 985837 h 1278730"/>
                <a:gd name="connsiteX69" fmla="*/ 985838 w 1378744"/>
                <a:gd name="connsiteY69" fmla="*/ 985837 h 1278730"/>
                <a:gd name="connsiteX70" fmla="*/ 995363 w 1378744"/>
                <a:gd name="connsiteY70" fmla="*/ 995362 h 1278730"/>
                <a:gd name="connsiteX71" fmla="*/ 978694 w 1378744"/>
                <a:gd name="connsiteY71" fmla="*/ 1012031 h 1278730"/>
                <a:gd name="connsiteX72" fmla="*/ 969169 w 1378744"/>
                <a:gd name="connsiteY72" fmla="*/ 1031081 h 1278730"/>
                <a:gd name="connsiteX73" fmla="*/ 954882 w 1378744"/>
                <a:gd name="connsiteY73" fmla="*/ 1054893 h 1278730"/>
                <a:gd name="connsiteX74" fmla="*/ 950119 w 1378744"/>
                <a:gd name="connsiteY74" fmla="*/ 1083468 h 1278730"/>
                <a:gd name="connsiteX75" fmla="*/ 962025 w 1378744"/>
                <a:gd name="connsiteY75" fmla="*/ 1107281 h 1278730"/>
                <a:gd name="connsiteX76" fmla="*/ 983457 w 1378744"/>
                <a:gd name="connsiteY76" fmla="*/ 1131093 h 1278730"/>
                <a:gd name="connsiteX77" fmla="*/ 1002507 w 1378744"/>
                <a:gd name="connsiteY77" fmla="*/ 1133475 h 1278730"/>
                <a:gd name="connsiteX78" fmla="*/ 1028700 w 1378744"/>
                <a:gd name="connsiteY78" fmla="*/ 1126331 h 1278730"/>
                <a:gd name="connsiteX79" fmla="*/ 1031082 w 1378744"/>
                <a:gd name="connsiteY79" fmla="*/ 1097756 h 1278730"/>
                <a:gd name="connsiteX80" fmla="*/ 1057275 w 1378744"/>
                <a:gd name="connsiteY80" fmla="*/ 1085850 h 1278730"/>
                <a:gd name="connsiteX81" fmla="*/ 1076325 w 1378744"/>
                <a:gd name="connsiteY81" fmla="*/ 1097756 h 1278730"/>
                <a:gd name="connsiteX82" fmla="*/ 1100138 w 1378744"/>
                <a:gd name="connsiteY82" fmla="*/ 1107281 h 1278730"/>
                <a:gd name="connsiteX83" fmla="*/ 1123950 w 1378744"/>
                <a:gd name="connsiteY83" fmla="*/ 1121568 h 1278730"/>
                <a:gd name="connsiteX84" fmla="*/ 1143000 w 1378744"/>
                <a:gd name="connsiteY84" fmla="*/ 1123950 h 1278730"/>
                <a:gd name="connsiteX85" fmla="*/ 1157288 w 1378744"/>
                <a:gd name="connsiteY85" fmla="*/ 1112043 h 1278730"/>
                <a:gd name="connsiteX86" fmla="*/ 1159669 w 1378744"/>
                <a:gd name="connsiteY86" fmla="*/ 1085850 h 1278730"/>
                <a:gd name="connsiteX87" fmla="*/ 1166813 w 1378744"/>
                <a:gd name="connsiteY87" fmla="*/ 1052512 h 1278730"/>
                <a:gd name="connsiteX88" fmla="*/ 1197769 w 1378744"/>
                <a:gd name="connsiteY88" fmla="*/ 1016793 h 1278730"/>
                <a:gd name="connsiteX89" fmla="*/ 1195388 w 1378744"/>
                <a:gd name="connsiteY89" fmla="*/ 954881 h 1278730"/>
                <a:gd name="connsiteX90" fmla="*/ 1209675 w 1378744"/>
                <a:gd name="connsiteY90" fmla="*/ 945356 h 1278730"/>
                <a:gd name="connsiteX91" fmla="*/ 1235869 w 1378744"/>
                <a:gd name="connsiteY91" fmla="*/ 945356 h 1278730"/>
                <a:gd name="connsiteX92" fmla="*/ 1235869 w 1378744"/>
                <a:gd name="connsiteY92" fmla="*/ 931068 h 1278730"/>
                <a:gd name="connsiteX93" fmla="*/ 1212057 w 1378744"/>
                <a:gd name="connsiteY93" fmla="*/ 912018 h 1278730"/>
                <a:gd name="connsiteX94" fmla="*/ 1195388 w 1378744"/>
                <a:gd name="connsiteY94" fmla="*/ 881062 h 1278730"/>
                <a:gd name="connsiteX95" fmla="*/ 1157288 w 1378744"/>
                <a:gd name="connsiteY95" fmla="*/ 871537 h 1278730"/>
                <a:gd name="connsiteX96" fmla="*/ 1119188 w 1378744"/>
                <a:gd name="connsiteY96" fmla="*/ 859631 h 1278730"/>
                <a:gd name="connsiteX97" fmla="*/ 1119188 w 1378744"/>
                <a:gd name="connsiteY97" fmla="*/ 831056 h 1278730"/>
                <a:gd name="connsiteX98" fmla="*/ 1135857 w 1378744"/>
                <a:gd name="connsiteY98" fmla="*/ 807243 h 1278730"/>
                <a:gd name="connsiteX99" fmla="*/ 1197769 w 1378744"/>
                <a:gd name="connsiteY99" fmla="*/ 759618 h 1278730"/>
                <a:gd name="connsiteX100" fmla="*/ 1247775 w 1378744"/>
                <a:gd name="connsiteY100" fmla="*/ 762000 h 1278730"/>
                <a:gd name="connsiteX101" fmla="*/ 1278732 w 1378744"/>
                <a:gd name="connsiteY101" fmla="*/ 762000 h 1278730"/>
                <a:gd name="connsiteX102" fmla="*/ 1271588 w 1378744"/>
                <a:gd name="connsiteY102" fmla="*/ 735806 h 1278730"/>
                <a:gd name="connsiteX103" fmla="*/ 1378744 w 1378744"/>
                <a:gd name="connsiteY103" fmla="*/ 678656 h 1278730"/>
                <a:gd name="connsiteX104" fmla="*/ 1331119 w 1378744"/>
                <a:gd name="connsiteY104" fmla="*/ 552450 h 1278730"/>
                <a:gd name="connsiteX105" fmla="*/ 1278732 w 1378744"/>
                <a:gd name="connsiteY105" fmla="*/ 514350 h 1278730"/>
                <a:gd name="connsiteX106" fmla="*/ 1252538 w 1378744"/>
                <a:gd name="connsiteY106" fmla="*/ 431006 h 1278730"/>
                <a:gd name="connsiteX107" fmla="*/ 1181100 w 1378744"/>
                <a:gd name="connsiteY107" fmla="*/ 431006 h 1278730"/>
                <a:gd name="connsiteX108" fmla="*/ 1166813 w 1378744"/>
                <a:gd name="connsiteY108" fmla="*/ 395287 h 1278730"/>
                <a:gd name="connsiteX109" fmla="*/ 1107282 w 1378744"/>
                <a:gd name="connsiteY109" fmla="*/ 421481 h 1278730"/>
                <a:gd name="connsiteX110" fmla="*/ 1054894 w 1378744"/>
                <a:gd name="connsiteY110" fmla="*/ 414337 h 1278730"/>
                <a:gd name="connsiteX111" fmla="*/ 1028700 w 1378744"/>
                <a:gd name="connsiteY111" fmla="*/ 371475 h 1278730"/>
                <a:gd name="connsiteX112" fmla="*/ 1023938 w 1378744"/>
                <a:gd name="connsiteY112" fmla="*/ 288131 h 1278730"/>
                <a:gd name="connsiteX113" fmla="*/ 1012032 w 1378744"/>
                <a:gd name="connsiteY113" fmla="*/ 269081 h 1278730"/>
                <a:gd name="connsiteX114" fmla="*/ 1012032 w 1378744"/>
                <a:gd name="connsiteY114" fmla="*/ 211931 h 1278730"/>
                <a:gd name="connsiteX115" fmla="*/ 959644 w 1378744"/>
                <a:gd name="connsiteY115" fmla="*/ 190500 h 1278730"/>
                <a:gd name="connsiteX116" fmla="*/ 914400 w 1378744"/>
                <a:gd name="connsiteY116" fmla="*/ 111918 h 1278730"/>
                <a:gd name="connsiteX117" fmla="*/ 854869 w 1378744"/>
                <a:gd name="connsiteY117" fmla="*/ 76200 h 1278730"/>
                <a:gd name="connsiteX118" fmla="*/ 873919 w 1378744"/>
                <a:gd name="connsiteY118" fmla="*/ 16668 h 1278730"/>
                <a:gd name="connsiteX119" fmla="*/ 783432 w 1378744"/>
                <a:gd name="connsiteY119" fmla="*/ 0 h 1278730"/>
                <a:gd name="connsiteX0" fmla="*/ 783432 w 1378744"/>
                <a:gd name="connsiteY0" fmla="*/ 0 h 1278730"/>
                <a:gd name="connsiteX1" fmla="*/ 738188 w 1378744"/>
                <a:gd name="connsiteY1" fmla="*/ 26193 h 1278730"/>
                <a:gd name="connsiteX2" fmla="*/ 685800 w 1378744"/>
                <a:gd name="connsiteY2" fmla="*/ 28575 h 1278730"/>
                <a:gd name="connsiteX3" fmla="*/ 635794 w 1378744"/>
                <a:gd name="connsiteY3" fmla="*/ 73818 h 1278730"/>
                <a:gd name="connsiteX4" fmla="*/ 633413 w 1378744"/>
                <a:gd name="connsiteY4" fmla="*/ 114300 h 1278730"/>
                <a:gd name="connsiteX5" fmla="*/ 561975 w 1378744"/>
                <a:gd name="connsiteY5" fmla="*/ 190500 h 1278730"/>
                <a:gd name="connsiteX6" fmla="*/ 519113 w 1378744"/>
                <a:gd name="connsiteY6" fmla="*/ 214312 h 1278730"/>
                <a:gd name="connsiteX7" fmla="*/ 485775 w 1378744"/>
                <a:gd name="connsiteY7" fmla="*/ 252412 h 1278730"/>
                <a:gd name="connsiteX8" fmla="*/ 461963 w 1378744"/>
                <a:gd name="connsiteY8" fmla="*/ 273843 h 1278730"/>
                <a:gd name="connsiteX9" fmla="*/ 423863 w 1378744"/>
                <a:gd name="connsiteY9" fmla="*/ 333375 h 1278730"/>
                <a:gd name="connsiteX10" fmla="*/ 378619 w 1378744"/>
                <a:gd name="connsiteY10" fmla="*/ 357187 h 1278730"/>
                <a:gd name="connsiteX11" fmla="*/ 292894 w 1378744"/>
                <a:gd name="connsiteY11" fmla="*/ 376237 h 1278730"/>
                <a:gd name="connsiteX12" fmla="*/ 264319 w 1378744"/>
                <a:gd name="connsiteY12" fmla="*/ 373856 h 1278730"/>
                <a:gd name="connsiteX13" fmla="*/ 240507 w 1378744"/>
                <a:gd name="connsiteY13" fmla="*/ 359568 h 1278730"/>
                <a:gd name="connsiteX14" fmla="*/ 226219 w 1378744"/>
                <a:gd name="connsiteY14" fmla="*/ 338137 h 1278730"/>
                <a:gd name="connsiteX15" fmla="*/ 219075 w 1378744"/>
                <a:gd name="connsiteY15" fmla="*/ 311943 h 1278730"/>
                <a:gd name="connsiteX16" fmla="*/ 204788 w 1378744"/>
                <a:gd name="connsiteY16" fmla="*/ 309562 h 1278730"/>
                <a:gd name="connsiteX17" fmla="*/ 188119 w 1378744"/>
                <a:gd name="connsiteY17" fmla="*/ 304800 h 1278730"/>
                <a:gd name="connsiteX18" fmla="*/ 173832 w 1378744"/>
                <a:gd name="connsiteY18" fmla="*/ 302418 h 1278730"/>
                <a:gd name="connsiteX19" fmla="*/ 128588 w 1378744"/>
                <a:gd name="connsiteY19" fmla="*/ 352425 h 1278730"/>
                <a:gd name="connsiteX20" fmla="*/ 97632 w 1378744"/>
                <a:gd name="connsiteY20" fmla="*/ 371475 h 1278730"/>
                <a:gd name="connsiteX21" fmla="*/ 80963 w 1378744"/>
                <a:gd name="connsiteY21" fmla="*/ 390525 h 1278730"/>
                <a:gd name="connsiteX22" fmla="*/ 66675 w 1378744"/>
                <a:gd name="connsiteY22" fmla="*/ 435768 h 1278730"/>
                <a:gd name="connsiteX23" fmla="*/ 54769 w 1378744"/>
                <a:gd name="connsiteY23" fmla="*/ 447675 h 1278730"/>
                <a:gd name="connsiteX24" fmla="*/ 9525 w 1378744"/>
                <a:gd name="connsiteY24" fmla="*/ 466725 h 1278730"/>
                <a:gd name="connsiteX25" fmla="*/ 2382 w 1378744"/>
                <a:gd name="connsiteY25" fmla="*/ 481012 h 1278730"/>
                <a:gd name="connsiteX26" fmla="*/ 4763 w 1378744"/>
                <a:gd name="connsiteY26" fmla="*/ 533400 h 1278730"/>
                <a:gd name="connsiteX27" fmla="*/ 0 w 1378744"/>
                <a:gd name="connsiteY27" fmla="*/ 545306 h 1278730"/>
                <a:gd name="connsiteX28" fmla="*/ 73819 w 1378744"/>
                <a:gd name="connsiteY28" fmla="*/ 588168 h 1278730"/>
                <a:gd name="connsiteX29" fmla="*/ 90488 w 1378744"/>
                <a:gd name="connsiteY29" fmla="*/ 628650 h 1278730"/>
                <a:gd name="connsiteX30" fmla="*/ 83344 w 1378744"/>
                <a:gd name="connsiteY30" fmla="*/ 654843 h 1278730"/>
                <a:gd name="connsiteX31" fmla="*/ 73819 w 1378744"/>
                <a:gd name="connsiteY31" fmla="*/ 697706 h 1278730"/>
                <a:gd name="connsiteX32" fmla="*/ 78582 w 1378744"/>
                <a:gd name="connsiteY32" fmla="*/ 726281 h 1278730"/>
                <a:gd name="connsiteX33" fmla="*/ 95250 w 1378744"/>
                <a:gd name="connsiteY33" fmla="*/ 738187 h 1278730"/>
                <a:gd name="connsiteX34" fmla="*/ 116682 w 1378744"/>
                <a:gd name="connsiteY34" fmla="*/ 735806 h 1278730"/>
                <a:gd name="connsiteX35" fmla="*/ 123825 w 1378744"/>
                <a:gd name="connsiteY35" fmla="*/ 762000 h 1278730"/>
                <a:gd name="connsiteX36" fmla="*/ 126207 w 1378744"/>
                <a:gd name="connsiteY36" fmla="*/ 783431 h 1278730"/>
                <a:gd name="connsiteX37" fmla="*/ 152400 w 1378744"/>
                <a:gd name="connsiteY37" fmla="*/ 812006 h 1278730"/>
                <a:gd name="connsiteX38" fmla="*/ 164307 w 1378744"/>
                <a:gd name="connsiteY38" fmla="*/ 823912 h 1278730"/>
                <a:gd name="connsiteX39" fmla="*/ 173832 w 1378744"/>
                <a:gd name="connsiteY39" fmla="*/ 850106 h 1278730"/>
                <a:gd name="connsiteX40" fmla="*/ 169069 w 1378744"/>
                <a:gd name="connsiteY40" fmla="*/ 878681 h 1278730"/>
                <a:gd name="connsiteX41" fmla="*/ 176213 w 1378744"/>
                <a:gd name="connsiteY41" fmla="*/ 897731 h 1278730"/>
                <a:gd name="connsiteX42" fmla="*/ 200025 w 1378744"/>
                <a:gd name="connsiteY42" fmla="*/ 916781 h 1278730"/>
                <a:gd name="connsiteX43" fmla="*/ 226219 w 1378744"/>
                <a:gd name="connsiteY43" fmla="*/ 916781 h 1278730"/>
                <a:gd name="connsiteX44" fmla="*/ 300038 w 1378744"/>
                <a:gd name="connsiteY44" fmla="*/ 921543 h 1278730"/>
                <a:gd name="connsiteX45" fmla="*/ 395288 w 1378744"/>
                <a:gd name="connsiteY45" fmla="*/ 952500 h 1278730"/>
                <a:gd name="connsiteX46" fmla="*/ 414338 w 1378744"/>
                <a:gd name="connsiteY46" fmla="*/ 988218 h 1278730"/>
                <a:gd name="connsiteX47" fmla="*/ 435769 w 1378744"/>
                <a:gd name="connsiteY47" fmla="*/ 992981 h 1278730"/>
                <a:gd name="connsiteX48" fmla="*/ 464344 w 1378744"/>
                <a:gd name="connsiteY48" fmla="*/ 995362 h 1278730"/>
                <a:gd name="connsiteX49" fmla="*/ 507207 w 1378744"/>
                <a:gd name="connsiteY49" fmla="*/ 1026318 h 1278730"/>
                <a:gd name="connsiteX50" fmla="*/ 521494 w 1378744"/>
                <a:gd name="connsiteY50" fmla="*/ 1069181 h 1278730"/>
                <a:gd name="connsiteX51" fmla="*/ 545307 w 1378744"/>
                <a:gd name="connsiteY51" fmla="*/ 1107281 h 1278730"/>
                <a:gd name="connsiteX52" fmla="*/ 573882 w 1378744"/>
                <a:gd name="connsiteY52" fmla="*/ 1121568 h 1278730"/>
                <a:gd name="connsiteX53" fmla="*/ 585788 w 1378744"/>
                <a:gd name="connsiteY53" fmla="*/ 1131093 h 1278730"/>
                <a:gd name="connsiteX54" fmla="*/ 597694 w 1378744"/>
                <a:gd name="connsiteY54" fmla="*/ 1181100 h 1278730"/>
                <a:gd name="connsiteX55" fmla="*/ 633413 w 1378744"/>
                <a:gd name="connsiteY55" fmla="*/ 1250156 h 1278730"/>
                <a:gd name="connsiteX56" fmla="*/ 692944 w 1378744"/>
                <a:gd name="connsiteY56" fmla="*/ 1278730 h 1278730"/>
                <a:gd name="connsiteX57" fmla="*/ 721519 w 1378744"/>
                <a:gd name="connsiteY57" fmla="*/ 1245392 h 1278730"/>
                <a:gd name="connsiteX58" fmla="*/ 814388 w 1378744"/>
                <a:gd name="connsiteY58" fmla="*/ 1138237 h 1278730"/>
                <a:gd name="connsiteX59" fmla="*/ 828675 w 1378744"/>
                <a:gd name="connsiteY59" fmla="*/ 1109662 h 1278730"/>
                <a:gd name="connsiteX60" fmla="*/ 833438 w 1378744"/>
                <a:gd name="connsiteY60" fmla="*/ 1085850 h 1278730"/>
                <a:gd name="connsiteX61" fmla="*/ 797719 w 1378744"/>
                <a:gd name="connsiteY61" fmla="*/ 1059656 h 1278730"/>
                <a:gd name="connsiteX62" fmla="*/ 790575 w 1378744"/>
                <a:gd name="connsiteY62" fmla="*/ 1038225 h 1278730"/>
                <a:gd name="connsiteX63" fmla="*/ 790575 w 1378744"/>
                <a:gd name="connsiteY63" fmla="*/ 1021556 h 1278730"/>
                <a:gd name="connsiteX64" fmla="*/ 845344 w 1378744"/>
                <a:gd name="connsiteY64" fmla="*/ 952500 h 1278730"/>
                <a:gd name="connsiteX65" fmla="*/ 845344 w 1378744"/>
                <a:gd name="connsiteY65" fmla="*/ 952500 h 1278730"/>
                <a:gd name="connsiteX66" fmla="*/ 888207 w 1378744"/>
                <a:gd name="connsiteY66" fmla="*/ 966787 h 1278730"/>
                <a:gd name="connsiteX67" fmla="*/ 907257 w 1378744"/>
                <a:gd name="connsiteY67" fmla="*/ 981075 h 1278730"/>
                <a:gd name="connsiteX68" fmla="*/ 938213 w 1378744"/>
                <a:gd name="connsiteY68" fmla="*/ 990600 h 1278730"/>
                <a:gd name="connsiteX69" fmla="*/ 964407 w 1378744"/>
                <a:gd name="connsiteY69" fmla="*/ 985837 h 1278730"/>
                <a:gd name="connsiteX70" fmla="*/ 985838 w 1378744"/>
                <a:gd name="connsiteY70" fmla="*/ 985837 h 1278730"/>
                <a:gd name="connsiteX71" fmla="*/ 995363 w 1378744"/>
                <a:gd name="connsiteY71" fmla="*/ 995362 h 1278730"/>
                <a:gd name="connsiteX72" fmla="*/ 978694 w 1378744"/>
                <a:gd name="connsiteY72" fmla="*/ 1012031 h 1278730"/>
                <a:gd name="connsiteX73" fmla="*/ 969169 w 1378744"/>
                <a:gd name="connsiteY73" fmla="*/ 1031081 h 1278730"/>
                <a:gd name="connsiteX74" fmla="*/ 954882 w 1378744"/>
                <a:gd name="connsiteY74" fmla="*/ 1054893 h 1278730"/>
                <a:gd name="connsiteX75" fmla="*/ 950119 w 1378744"/>
                <a:gd name="connsiteY75" fmla="*/ 1083468 h 1278730"/>
                <a:gd name="connsiteX76" fmla="*/ 962025 w 1378744"/>
                <a:gd name="connsiteY76" fmla="*/ 1107281 h 1278730"/>
                <a:gd name="connsiteX77" fmla="*/ 983457 w 1378744"/>
                <a:gd name="connsiteY77" fmla="*/ 1131093 h 1278730"/>
                <a:gd name="connsiteX78" fmla="*/ 1002507 w 1378744"/>
                <a:gd name="connsiteY78" fmla="*/ 1133475 h 1278730"/>
                <a:gd name="connsiteX79" fmla="*/ 1028700 w 1378744"/>
                <a:gd name="connsiteY79" fmla="*/ 1126331 h 1278730"/>
                <a:gd name="connsiteX80" fmla="*/ 1031082 w 1378744"/>
                <a:gd name="connsiteY80" fmla="*/ 1097756 h 1278730"/>
                <a:gd name="connsiteX81" fmla="*/ 1057275 w 1378744"/>
                <a:gd name="connsiteY81" fmla="*/ 1085850 h 1278730"/>
                <a:gd name="connsiteX82" fmla="*/ 1076325 w 1378744"/>
                <a:gd name="connsiteY82" fmla="*/ 1097756 h 1278730"/>
                <a:gd name="connsiteX83" fmla="*/ 1100138 w 1378744"/>
                <a:gd name="connsiteY83" fmla="*/ 1107281 h 1278730"/>
                <a:gd name="connsiteX84" fmla="*/ 1123950 w 1378744"/>
                <a:gd name="connsiteY84" fmla="*/ 1121568 h 1278730"/>
                <a:gd name="connsiteX85" fmla="*/ 1143000 w 1378744"/>
                <a:gd name="connsiteY85" fmla="*/ 1123950 h 1278730"/>
                <a:gd name="connsiteX86" fmla="*/ 1157288 w 1378744"/>
                <a:gd name="connsiteY86" fmla="*/ 1112043 h 1278730"/>
                <a:gd name="connsiteX87" fmla="*/ 1159669 w 1378744"/>
                <a:gd name="connsiteY87" fmla="*/ 1085850 h 1278730"/>
                <a:gd name="connsiteX88" fmla="*/ 1166813 w 1378744"/>
                <a:gd name="connsiteY88" fmla="*/ 1052512 h 1278730"/>
                <a:gd name="connsiteX89" fmla="*/ 1197769 w 1378744"/>
                <a:gd name="connsiteY89" fmla="*/ 1016793 h 1278730"/>
                <a:gd name="connsiteX90" fmla="*/ 1195388 w 1378744"/>
                <a:gd name="connsiteY90" fmla="*/ 954881 h 1278730"/>
                <a:gd name="connsiteX91" fmla="*/ 1209675 w 1378744"/>
                <a:gd name="connsiteY91" fmla="*/ 945356 h 1278730"/>
                <a:gd name="connsiteX92" fmla="*/ 1235869 w 1378744"/>
                <a:gd name="connsiteY92" fmla="*/ 945356 h 1278730"/>
                <a:gd name="connsiteX93" fmla="*/ 1235869 w 1378744"/>
                <a:gd name="connsiteY93" fmla="*/ 931068 h 1278730"/>
                <a:gd name="connsiteX94" fmla="*/ 1212057 w 1378744"/>
                <a:gd name="connsiteY94" fmla="*/ 912018 h 1278730"/>
                <a:gd name="connsiteX95" fmla="*/ 1195388 w 1378744"/>
                <a:gd name="connsiteY95" fmla="*/ 881062 h 1278730"/>
                <a:gd name="connsiteX96" fmla="*/ 1157288 w 1378744"/>
                <a:gd name="connsiteY96" fmla="*/ 871537 h 1278730"/>
                <a:gd name="connsiteX97" fmla="*/ 1119188 w 1378744"/>
                <a:gd name="connsiteY97" fmla="*/ 859631 h 1278730"/>
                <a:gd name="connsiteX98" fmla="*/ 1119188 w 1378744"/>
                <a:gd name="connsiteY98" fmla="*/ 831056 h 1278730"/>
                <a:gd name="connsiteX99" fmla="*/ 1135857 w 1378744"/>
                <a:gd name="connsiteY99" fmla="*/ 807243 h 1278730"/>
                <a:gd name="connsiteX100" fmla="*/ 1197769 w 1378744"/>
                <a:gd name="connsiteY100" fmla="*/ 759618 h 1278730"/>
                <a:gd name="connsiteX101" fmla="*/ 1247775 w 1378744"/>
                <a:gd name="connsiteY101" fmla="*/ 762000 h 1278730"/>
                <a:gd name="connsiteX102" fmla="*/ 1278732 w 1378744"/>
                <a:gd name="connsiteY102" fmla="*/ 762000 h 1278730"/>
                <a:gd name="connsiteX103" fmla="*/ 1271588 w 1378744"/>
                <a:gd name="connsiteY103" fmla="*/ 735806 h 1278730"/>
                <a:gd name="connsiteX104" fmla="*/ 1378744 w 1378744"/>
                <a:gd name="connsiteY104" fmla="*/ 678656 h 1278730"/>
                <a:gd name="connsiteX105" fmla="*/ 1331119 w 1378744"/>
                <a:gd name="connsiteY105" fmla="*/ 552450 h 1278730"/>
                <a:gd name="connsiteX106" fmla="*/ 1278732 w 1378744"/>
                <a:gd name="connsiteY106" fmla="*/ 514350 h 1278730"/>
                <a:gd name="connsiteX107" fmla="*/ 1252538 w 1378744"/>
                <a:gd name="connsiteY107" fmla="*/ 431006 h 1278730"/>
                <a:gd name="connsiteX108" fmla="*/ 1181100 w 1378744"/>
                <a:gd name="connsiteY108" fmla="*/ 431006 h 1278730"/>
                <a:gd name="connsiteX109" fmla="*/ 1166813 w 1378744"/>
                <a:gd name="connsiteY109" fmla="*/ 395287 h 1278730"/>
                <a:gd name="connsiteX110" fmla="*/ 1107282 w 1378744"/>
                <a:gd name="connsiteY110" fmla="*/ 421481 h 1278730"/>
                <a:gd name="connsiteX111" fmla="*/ 1054894 w 1378744"/>
                <a:gd name="connsiteY111" fmla="*/ 414337 h 1278730"/>
                <a:gd name="connsiteX112" fmla="*/ 1028700 w 1378744"/>
                <a:gd name="connsiteY112" fmla="*/ 371475 h 1278730"/>
                <a:gd name="connsiteX113" fmla="*/ 1023938 w 1378744"/>
                <a:gd name="connsiteY113" fmla="*/ 288131 h 1278730"/>
                <a:gd name="connsiteX114" fmla="*/ 1012032 w 1378744"/>
                <a:gd name="connsiteY114" fmla="*/ 269081 h 1278730"/>
                <a:gd name="connsiteX115" fmla="*/ 1012032 w 1378744"/>
                <a:gd name="connsiteY115" fmla="*/ 211931 h 1278730"/>
                <a:gd name="connsiteX116" fmla="*/ 959644 w 1378744"/>
                <a:gd name="connsiteY116" fmla="*/ 190500 h 1278730"/>
                <a:gd name="connsiteX117" fmla="*/ 914400 w 1378744"/>
                <a:gd name="connsiteY117" fmla="*/ 111918 h 1278730"/>
                <a:gd name="connsiteX118" fmla="*/ 854869 w 1378744"/>
                <a:gd name="connsiteY118" fmla="*/ 76200 h 1278730"/>
                <a:gd name="connsiteX119" fmla="*/ 873919 w 1378744"/>
                <a:gd name="connsiteY119" fmla="*/ 16668 h 1278730"/>
                <a:gd name="connsiteX120" fmla="*/ 783432 w 1378744"/>
                <a:gd name="connsiteY120" fmla="*/ 0 h 1278730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814388 w 1378744"/>
                <a:gd name="connsiteY58" fmla="*/ 1138237 h 1288255"/>
                <a:gd name="connsiteX59" fmla="*/ 828675 w 1378744"/>
                <a:gd name="connsiteY59" fmla="*/ 1109662 h 1288255"/>
                <a:gd name="connsiteX60" fmla="*/ 833438 w 1378744"/>
                <a:gd name="connsiteY60" fmla="*/ 1085850 h 1288255"/>
                <a:gd name="connsiteX61" fmla="*/ 797719 w 1378744"/>
                <a:gd name="connsiteY61" fmla="*/ 1059656 h 1288255"/>
                <a:gd name="connsiteX62" fmla="*/ 790575 w 1378744"/>
                <a:gd name="connsiteY62" fmla="*/ 1038225 h 1288255"/>
                <a:gd name="connsiteX63" fmla="*/ 790575 w 1378744"/>
                <a:gd name="connsiteY63" fmla="*/ 1021556 h 1288255"/>
                <a:gd name="connsiteX64" fmla="*/ 845344 w 1378744"/>
                <a:gd name="connsiteY64" fmla="*/ 952500 h 1288255"/>
                <a:gd name="connsiteX65" fmla="*/ 845344 w 1378744"/>
                <a:gd name="connsiteY65" fmla="*/ 952500 h 1288255"/>
                <a:gd name="connsiteX66" fmla="*/ 888207 w 1378744"/>
                <a:gd name="connsiteY66" fmla="*/ 966787 h 1288255"/>
                <a:gd name="connsiteX67" fmla="*/ 907257 w 1378744"/>
                <a:gd name="connsiteY67" fmla="*/ 981075 h 1288255"/>
                <a:gd name="connsiteX68" fmla="*/ 938213 w 1378744"/>
                <a:gd name="connsiteY68" fmla="*/ 990600 h 1288255"/>
                <a:gd name="connsiteX69" fmla="*/ 964407 w 1378744"/>
                <a:gd name="connsiteY69" fmla="*/ 985837 h 1288255"/>
                <a:gd name="connsiteX70" fmla="*/ 985838 w 1378744"/>
                <a:gd name="connsiteY70" fmla="*/ 985837 h 1288255"/>
                <a:gd name="connsiteX71" fmla="*/ 995363 w 1378744"/>
                <a:gd name="connsiteY71" fmla="*/ 995362 h 1288255"/>
                <a:gd name="connsiteX72" fmla="*/ 978694 w 1378744"/>
                <a:gd name="connsiteY72" fmla="*/ 1012031 h 1288255"/>
                <a:gd name="connsiteX73" fmla="*/ 969169 w 1378744"/>
                <a:gd name="connsiteY73" fmla="*/ 1031081 h 1288255"/>
                <a:gd name="connsiteX74" fmla="*/ 954882 w 1378744"/>
                <a:gd name="connsiteY74" fmla="*/ 1054893 h 1288255"/>
                <a:gd name="connsiteX75" fmla="*/ 950119 w 1378744"/>
                <a:gd name="connsiteY75" fmla="*/ 1083468 h 1288255"/>
                <a:gd name="connsiteX76" fmla="*/ 962025 w 1378744"/>
                <a:gd name="connsiteY76" fmla="*/ 1107281 h 1288255"/>
                <a:gd name="connsiteX77" fmla="*/ 983457 w 1378744"/>
                <a:gd name="connsiteY77" fmla="*/ 1131093 h 1288255"/>
                <a:gd name="connsiteX78" fmla="*/ 1002507 w 1378744"/>
                <a:gd name="connsiteY78" fmla="*/ 1133475 h 1288255"/>
                <a:gd name="connsiteX79" fmla="*/ 1028700 w 1378744"/>
                <a:gd name="connsiteY79" fmla="*/ 1126331 h 1288255"/>
                <a:gd name="connsiteX80" fmla="*/ 1031082 w 1378744"/>
                <a:gd name="connsiteY80" fmla="*/ 1097756 h 1288255"/>
                <a:gd name="connsiteX81" fmla="*/ 1057275 w 1378744"/>
                <a:gd name="connsiteY81" fmla="*/ 1085850 h 1288255"/>
                <a:gd name="connsiteX82" fmla="*/ 1076325 w 1378744"/>
                <a:gd name="connsiteY82" fmla="*/ 1097756 h 1288255"/>
                <a:gd name="connsiteX83" fmla="*/ 1100138 w 1378744"/>
                <a:gd name="connsiteY83" fmla="*/ 1107281 h 1288255"/>
                <a:gd name="connsiteX84" fmla="*/ 1123950 w 1378744"/>
                <a:gd name="connsiteY84" fmla="*/ 1121568 h 1288255"/>
                <a:gd name="connsiteX85" fmla="*/ 1143000 w 1378744"/>
                <a:gd name="connsiteY85" fmla="*/ 1123950 h 1288255"/>
                <a:gd name="connsiteX86" fmla="*/ 1157288 w 1378744"/>
                <a:gd name="connsiteY86" fmla="*/ 1112043 h 1288255"/>
                <a:gd name="connsiteX87" fmla="*/ 1159669 w 1378744"/>
                <a:gd name="connsiteY87" fmla="*/ 1085850 h 1288255"/>
                <a:gd name="connsiteX88" fmla="*/ 1166813 w 1378744"/>
                <a:gd name="connsiteY88" fmla="*/ 1052512 h 1288255"/>
                <a:gd name="connsiteX89" fmla="*/ 1197769 w 1378744"/>
                <a:gd name="connsiteY89" fmla="*/ 1016793 h 1288255"/>
                <a:gd name="connsiteX90" fmla="*/ 1195388 w 1378744"/>
                <a:gd name="connsiteY90" fmla="*/ 954881 h 1288255"/>
                <a:gd name="connsiteX91" fmla="*/ 1209675 w 1378744"/>
                <a:gd name="connsiteY91" fmla="*/ 945356 h 1288255"/>
                <a:gd name="connsiteX92" fmla="*/ 1235869 w 1378744"/>
                <a:gd name="connsiteY92" fmla="*/ 945356 h 1288255"/>
                <a:gd name="connsiteX93" fmla="*/ 1235869 w 1378744"/>
                <a:gd name="connsiteY93" fmla="*/ 931068 h 1288255"/>
                <a:gd name="connsiteX94" fmla="*/ 1212057 w 1378744"/>
                <a:gd name="connsiteY94" fmla="*/ 912018 h 1288255"/>
                <a:gd name="connsiteX95" fmla="*/ 1195388 w 1378744"/>
                <a:gd name="connsiteY95" fmla="*/ 881062 h 1288255"/>
                <a:gd name="connsiteX96" fmla="*/ 1157288 w 1378744"/>
                <a:gd name="connsiteY96" fmla="*/ 871537 h 1288255"/>
                <a:gd name="connsiteX97" fmla="*/ 1119188 w 1378744"/>
                <a:gd name="connsiteY97" fmla="*/ 859631 h 1288255"/>
                <a:gd name="connsiteX98" fmla="*/ 1119188 w 1378744"/>
                <a:gd name="connsiteY98" fmla="*/ 831056 h 1288255"/>
                <a:gd name="connsiteX99" fmla="*/ 1135857 w 1378744"/>
                <a:gd name="connsiteY99" fmla="*/ 807243 h 1288255"/>
                <a:gd name="connsiteX100" fmla="*/ 1197769 w 1378744"/>
                <a:gd name="connsiteY100" fmla="*/ 759618 h 1288255"/>
                <a:gd name="connsiteX101" fmla="*/ 1247775 w 1378744"/>
                <a:gd name="connsiteY101" fmla="*/ 762000 h 1288255"/>
                <a:gd name="connsiteX102" fmla="*/ 1278732 w 1378744"/>
                <a:gd name="connsiteY102" fmla="*/ 762000 h 1288255"/>
                <a:gd name="connsiteX103" fmla="*/ 1271588 w 1378744"/>
                <a:gd name="connsiteY103" fmla="*/ 735806 h 1288255"/>
                <a:gd name="connsiteX104" fmla="*/ 1378744 w 1378744"/>
                <a:gd name="connsiteY104" fmla="*/ 678656 h 1288255"/>
                <a:gd name="connsiteX105" fmla="*/ 1331119 w 1378744"/>
                <a:gd name="connsiteY105" fmla="*/ 552450 h 1288255"/>
                <a:gd name="connsiteX106" fmla="*/ 1278732 w 1378744"/>
                <a:gd name="connsiteY106" fmla="*/ 514350 h 1288255"/>
                <a:gd name="connsiteX107" fmla="*/ 1252538 w 1378744"/>
                <a:gd name="connsiteY107" fmla="*/ 431006 h 1288255"/>
                <a:gd name="connsiteX108" fmla="*/ 1181100 w 1378744"/>
                <a:gd name="connsiteY108" fmla="*/ 431006 h 1288255"/>
                <a:gd name="connsiteX109" fmla="*/ 1166813 w 1378744"/>
                <a:gd name="connsiteY109" fmla="*/ 395287 h 1288255"/>
                <a:gd name="connsiteX110" fmla="*/ 1107282 w 1378744"/>
                <a:gd name="connsiteY110" fmla="*/ 421481 h 1288255"/>
                <a:gd name="connsiteX111" fmla="*/ 1054894 w 1378744"/>
                <a:gd name="connsiteY111" fmla="*/ 414337 h 1288255"/>
                <a:gd name="connsiteX112" fmla="*/ 1028700 w 1378744"/>
                <a:gd name="connsiteY112" fmla="*/ 371475 h 1288255"/>
                <a:gd name="connsiteX113" fmla="*/ 1023938 w 1378744"/>
                <a:gd name="connsiteY113" fmla="*/ 288131 h 1288255"/>
                <a:gd name="connsiteX114" fmla="*/ 1012032 w 1378744"/>
                <a:gd name="connsiteY114" fmla="*/ 269081 h 1288255"/>
                <a:gd name="connsiteX115" fmla="*/ 1012032 w 1378744"/>
                <a:gd name="connsiteY115" fmla="*/ 211931 h 1288255"/>
                <a:gd name="connsiteX116" fmla="*/ 959644 w 1378744"/>
                <a:gd name="connsiteY116" fmla="*/ 190500 h 1288255"/>
                <a:gd name="connsiteX117" fmla="*/ 914400 w 1378744"/>
                <a:gd name="connsiteY117" fmla="*/ 111918 h 1288255"/>
                <a:gd name="connsiteX118" fmla="*/ 854869 w 1378744"/>
                <a:gd name="connsiteY118" fmla="*/ 76200 h 1288255"/>
                <a:gd name="connsiteX119" fmla="*/ 873919 w 1378744"/>
                <a:gd name="connsiteY119" fmla="*/ 16668 h 1288255"/>
                <a:gd name="connsiteX120" fmla="*/ 783432 w 1378744"/>
                <a:gd name="connsiteY120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47713 w 1378744"/>
                <a:gd name="connsiteY58" fmla="*/ 1257299 h 1288255"/>
                <a:gd name="connsiteX59" fmla="*/ 814388 w 1378744"/>
                <a:gd name="connsiteY59" fmla="*/ 1138237 h 1288255"/>
                <a:gd name="connsiteX60" fmla="*/ 828675 w 1378744"/>
                <a:gd name="connsiteY60" fmla="*/ 1109662 h 1288255"/>
                <a:gd name="connsiteX61" fmla="*/ 833438 w 1378744"/>
                <a:gd name="connsiteY61" fmla="*/ 1085850 h 1288255"/>
                <a:gd name="connsiteX62" fmla="*/ 797719 w 1378744"/>
                <a:gd name="connsiteY62" fmla="*/ 1059656 h 1288255"/>
                <a:gd name="connsiteX63" fmla="*/ 790575 w 1378744"/>
                <a:gd name="connsiteY63" fmla="*/ 1038225 h 1288255"/>
                <a:gd name="connsiteX64" fmla="*/ 790575 w 1378744"/>
                <a:gd name="connsiteY64" fmla="*/ 1021556 h 1288255"/>
                <a:gd name="connsiteX65" fmla="*/ 845344 w 1378744"/>
                <a:gd name="connsiteY65" fmla="*/ 952500 h 1288255"/>
                <a:gd name="connsiteX66" fmla="*/ 845344 w 1378744"/>
                <a:gd name="connsiteY66" fmla="*/ 952500 h 1288255"/>
                <a:gd name="connsiteX67" fmla="*/ 888207 w 1378744"/>
                <a:gd name="connsiteY67" fmla="*/ 966787 h 1288255"/>
                <a:gd name="connsiteX68" fmla="*/ 907257 w 1378744"/>
                <a:gd name="connsiteY68" fmla="*/ 981075 h 1288255"/>
                <a:gd name="connsiteX69" fmla="*/ 938213 w 1378744"/>
                <a:gd name="connsiteY69" fmla="*/ 990600 h 1288255"/>
                <a:gd name="connsiteX70" fmla="*/ 964407 w 1378744"/>
                <a:gd name="connsiteY70" fmla="*/ 985837 h 1288255"/>
                <a:gd name="connsiteX71" fmla="*/ 985838 w 1378744"/>
                <a:gd name="connsiteY71" fmla="*/ 985837 h 1288255"/>
                <a:gd name="connsiteX72" fmla="*/ 995363 w 1378744"/>
                <a:gd name="connsiteY72" fmla="*/ 995362 h 1288255"/>
                <a:gd name="connsiteX73" fmla="*/ 978694 w 1378744"/>
                <a:gd name="connsiteY73" fmla="*/ 1012031 h 1288255"/>
                <a:gd name="connsiteX74" fmla="*/ 969169 w 1378744"/>
                <a:gd name="connsiteY74" fmla="*/ 1031081 h 1288255"/>
                <a:gd name="connsiteX75" fmla="*/ 954882 w 1378744"/>
                <a:gd name="connsiteY75" fmla="*/ 1054893 h 1288255"/>
                <a:gd name="connsiteX76" fmla="*/ 950119 w 1378744"/>
                <a:gd name="connsiteY76" fmla="*/ 1083468 h 1288255"/>
                <a:gd name="connsiteX77" fmla="*/ 962025 w 1378744"/>
                <a:gd name="connsiteY77" fmla="*/ 1107281 h 1288255"/>
                <a:gd name="connsiteX78" fmla="*/ 983457 w 1378744"/>
                <a:gd name="connsiteY78" fmla="*/ 1131093 h 1288255"/>
                <a:gd name="connsiteX79" fmla="*/ 1002507 w 1378744"/>
                <a:gd name="connsiteY79" fmla="*/ 1133475 h 1288255"/>
                <a:gd name="connsiteX80" fmla="*/ 1028700 w 1378744"/>
                <a:gd name="connsiteY80" fmla="*/ 1126331 h 1288255"/>
                <a:gd name="connsiteX81" fmla="*/ 1031082 w 1378744"/>
                <a:gd name="connsiteY81" fmla="*/ 1097756 h 1288255"/>
                <a:gd name="connsiteX82" fmla="*/ 1057275 w 1378744"/>
                <a:gd name="connsiteY82" fmla="*/ 1085850 h 1288255"/>
                <a:gd name="connsiteX83" fmla="*/ 1076325 w 1378744"/>
                <a:gd name="connsiteY83" fmla="*/ 1097756 h 1288255"/>
                <a:gd name="connsiteX84" fmla="*/ 1100138 w 1378744"/>
                <a:gd name="connsiteY84" fmla="*/ 1107281 h 1288255"/>
                <a:gd name="connsiteX85" fmla="*/ 1123950 w 1378744"/>
                <a:gd name="connsiteY85" fmla="*/ 1121568 h 1288255"/>
                <a:gd name="connsiteX86" fmla="*/ 1143000 w 1378744"/>
                <a:gd name="connsiteY86" fmla="*/ 1123950 h 1288255"/>
                <a:gd name="connsiteX87" fmla="*/ 1157288 w 1378744"/>
                <a:gd name="connsiteY87" fmla="*/ 1112043 h 1288255"/>
                <a:gd name="connsiteX88" fmla="*/ 1159669 w 1378744"/>
                <a:gd name="connsiteY88" fmla="*/ 1085850 h 1288255"/>
                <a:gd name="connsiteX89" fmla="*/ 1166813 w 1378744"/>
                <a:gd name="connsiteY89" fmla="*/ 1052512 h 1288255"/>
                <a:gd name="connsiteX90" fmla="*/ 1197769 w 1378744"/>
                <a:gd name="connsiteY90" fmla="*/ 1016793 h 1288255"/>
                <a:gd name="connsiteX91" fmla="*/ 1195388 w 1378744"/>
                <a:gd name="connsiteY91" fmla="*/ 954881 h 1288255"/>
                <a:gd name="connsiteX92" fmla="*/ 1209675 w 1378744"/>
                <a:gd name="connsiteY92" fmla="*/ 945356 h 1288255"/>
                <a:gd name="connsiteX93" fmla="*/ 1235869 w 1378744"/>
                <a:gd name="connsiteY93" fmla="*/ 945356 h 1288255"/>
                <a:gd name="connsiteX94" fmla="*/ 1235869 w 1378744"/>
                <a:gd name="connsiteY94" fmla="*/ 931068 h 1288255"/>
                <a:gd name="connsiteX95" fmla="*/ 1212057 w 1378744"/>
                <a:gd name="connsiteY95" fmla="*/ 912018 h 1288255"/>
                <a:gd name="connsiteX96" fmla="*/ 1195388 w 1378744"/>
                <a:gd name="connsiteY96" fmla="*/ 881062 h 1288255"/>
                <a:gd name="connsiteX97" fmla="*/ 1157288 w 1378744"/>
                <a:gd name="connsiteY97" fmla="*/ 871537 h 1288255"/>
                <a:gd name="connsiteX98" fmla="*/ 1119188 w 1378744"/>
                <a:gd name="connsiteY98" fmla="*/ 859631 h 1288255"/>
                <a:gd name="connsiteX99" fmla="*/ 1119188 w 1378744"/>
                <a:gd name="connsiteY99" fmla="*/ 831056 h 1288255"/>
                <a:gd name="connsiteX100" fmla="*/ 1135857 w 1378744"/>
                <a:gd name="connsiteY100" fmla="*/ 807243 h 1288255"/>
                <a:gd name="connsiteX101" fmla="*/ 1197769 w 1378744"/>
                <a:gd name="connsiteY101" fmla="*/ 759618 h 1288255"/>
                <a:gd name="connsiteX102" fmla="*/ 1247775 w 1378744"/>
                <a:gd name="connsiteY102" fmla="*/ 762000 h 1288255"/>
                <a:gd name="connsiteX103" fmla="*/ 1278732 w 1378744"/>
                <a:gd name="connsiteY103" fmla="*/ 762000 h 1288255"/>
                <a:gd name="connsiteX104" fmla="*/ 1271588 w 1378744"/>
                <a:gd name="connsiteY104" fmla="*/ 735806 h 1288255"/>
                <a:gd name="connsiteX105" fmla="*/ 1378744 w 1378744"/>
                <a:gd name="connsiteY105" fmla="*/ 678656 h 1288255"/>
                <a:gd name="connsiteX106" fmla="*/ 1331119 w 1378744"/>
                <a:gd name="connsiteY106" fmla="*/ 552450 h 1288255"/>
                <a:gd name="connsiteX107" fmla="*/ 1278732 w 1378744"/>
                <a:gd name="connsiteY107" fmla="*/ 514350 h 1288255"/>
                <a:gd name="connsiteX108" fmla="*/ 1252538 w 1378744"/>
                <a:gd name="connsiteY108" fmla="*/ 431006 h 1288255"/>
                <a:gd name="connsiteX109" fmla="*/ 1181100 w 1378744"/>
                <a:gd name="connsiteY109" fmla="*/ 431006 h 1288255"/>
                <a:gd name="connsiteX110" fmla="*/ 1166813 w 1378744"/>
                <a:gd name="connsiteY110" fmla="*/ 395287 h 1288255"/>
                <a:gd name="connsiteX111" fmla="*/ 1107282 w 1378744"/>
                <a:gd name="connsiteY111" fmla="*/ 421481 h 1288255"/>
                <a:gd name="connsiteX112" fmla="*/ 1054894 w 1378744"/>
                <a:gd name="connsiteY112" fmla="*/ 414337 h 1288255"/>
                <a:gd name="connsiteX113" fmla="*/ 1028700 w 1378744"/>
                <a:gd name="connsiteY113" fmla="*/ 371475 h 1288255"/>
                <a:gd name="connsiteX114" fmla="*/ 1023938 w 1378744"/>
                <a:gd name="connsiteY114" fmla="*/ 288131 h 1288255"/>
                <a:gd name="connsiteX115" fmla="*/ 1012032 w 1378744"/>
                <a:gd name="connsiteY115" fmla="*/ 269081 h 1288255"/>
                <a:gd name="connsiteX116" fmla="*/ 1012032 w 1378744"/>
                <a:gd name="connsiteY116" fmla="*/ 211931 h 1288255"/>
                <a:gd name="connsiteX117" fmla="*/ 959644 w 1378744"/>
                <a:gd name="connsiteY117" fmla="*/ 190500 h 1288255"/>
                <a:gd name="connsiteX118" fmla="*/ 914400 w 1378744"/>
                <a:gd name="connsiteY118" fmla="*/ 111918 h 1288255"/>
                <a:gd name="connsiteX119" fmla="*/ 854869 w 1378744"/>
                <a:gd name="connsiteY119" fmla="*/ 76200 h 1288255"/>
                <a:gd name="connsiteX120" fmla="*/ 873919 w 1378744"/>
                <a:gd name="connsiteY120" fmla="*/ 16668 h 1288255"/>
                <a:gd name="connsiteX121" fmla="*/ 783432 w 1378744"/>
                <a:gd name="connsiteY121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814388 w 1378744"/>
                <a:gd name="connsiteY59" fmla="*/ 1138237 h 1288255"/>
                <a:gd name="connsiteX60" fmla="*/ 828675 w 1378744"/>
                <a:gd name="connsiteY60" fmla="*/ 1109662 h 1288255"/>
                <a:gd name="connsiteX61" fmla="*/ 833438 w 1378744"/>
                <a:gd name="connsiteY61" fmla="*/ 1085850 h 1288255"/>
                <a:gd name="connsiteX62" fmla="*/ 797719 w 1378744"/>
                <a:gd name="connsiteY62" fmla="*/ 1059656 h 1288255"/>
                <a:gd name="connsiteX63" fmla="*/ 790575 w 1378744"/>
                <a:gd name="connsiteY63" fmla="*/ 1038225 h 1288255"/>
                <a:gd name="connsiteX64" fmla="*/ 790575 w 1378744"/>
                <a:gd name="connsiteY64" fmla="*/ 1021556 h 1288255"/>
                <a:gd name="connsiteX65" fmla="*/ 845344 w 1378744"/>
                <a:gd name="connsiteY65" fmla="*/ 952500 h 1288255"/>
                <a:gd name="connsiteX66" fmla="*/ 845344 w 1378744"/>
                <a:gd name="connsiteY66" fmla="*/ 952500 h 1288255"/>
                <a:gd name="connsiteX67" fmla="*/ 888207 w 1378744"/>
                <a:gd name="connsiteY67" fmla="*/ 966787 h 1288255"/>
                <a:gd name="connsiteX68" fmla="*/ 907257 w 1378744"/>
                <a:gd name="connsiteY68" fmla="*/ 981075 h 1288255"/>
                <a:gd name="connsiteX69" fmla="*/ 938213 w 1378744"/>
                <a:gd name="connsiteY69" fmla="*/ 990600 h 1288255"/>
                <a:gd name="connsiteX70" fmla="*/ 964407 w 1378744"/>
                <a:gd name="connsiteY70" fmla="*/ 985837 h 1288255"/>
                <a:gd name="connsiteX71" fmla="*/ 985838 w 1378744"/>
                <a:gd name="connsiteY71" fmla="*/ 985837 h 1288255"/>
                <a:gd name="connsiteX72" fmla="*/ 995363 w 1378744"/>
                <a:gd name="connsiteY72" fmla="*/ 995362 h 1288255"/>
                <a:gd name="connsiteX73" fmla="*/ 978694 w 1378744"/>
                <a:gd name="connsiteY73" fmla="*/ 1012031 h 1288255"/>
                <a:gd name="connsiteX74" fmla="*/ 969169 w 1378744"/>
                <a:gd name="connsiteY74" fmla="*/ 1031081 h 1288255"/>
                <a:gd name="connsiteX75" fmla="*/ 954882 w 1378744"/>
                <a:gd name="connsiteY75" fmla="*/ 1054893 h 1288255"/>
                <a:gd name="connsiteX76" fmla="*/ 950119 w 1378744"/>
                <a:gd name="connsiteY76" fmla="*/ 1083468 h 1288255"/>
                <a:gd name="connsiteX77" fmla="*/ 962025 w 1378744"/>
                <a:gd name="connsiteY77" fmla="*/ 1107281 h 1288255"/>
                <a:gd name="connsiteX78" fmla="*/ 983457 w 1378744"/>
                <a:gd name="connsiteY78" fmla="*/ 1131093 h 1288255"/>
                <a:gd name="connsiteX79" fmla="*/ 1002507 w 1378744"/>
                <a:gd name="connsiteY79" fmla="*/ 1133475 h 1288255"/>
                <a:gd name="connsiteX80" fmla="*/ 1028700 w 1378744"/>
                <a:gd name="connsiteY80" fmla="*/ 1126331 h 1288255"/>
                <a:gd name="connsiteX81" fmla="*/ 1031082 w 1378744"/>
                <a:gd name="connsiteY81" fmla="*/ 1097756 h 1288255"/>
                <a:gd name="connsiteX82" fmla="*/ 1057275 w 1378744"/>
                <a:gd name="connsiteY82" fmla="*/ 1085850 h 1288255"/>
                <a:gd name="connsiteX83" fmla="*/ 1076325 w 1378744"/>
                <a:gd name="connsiteY83" fmla="*/ 1097756 h 1288255"/>
                <a:gd name="connsiteX84" fmla="*/ 1100138 w 1378744"/>
                <a:gd name="connsiteY84" fmla="*/ 1107281 h 1288255"/>
                <a:gd name="connsiteX85" fmla="*/ 1123950 w 1378744"/>
                <a:gd name="connsiteY85" fmla="*/ 1121568 h 1288255"/>
                <a:gd name="connsiteX86" fmla="*/ 1143000 w 1378744"/>
                <a:gd name="connsiteY86" fmla="*/ 1123950 h 1288255"/>
                <a:gd name="connsiteX87" fmla="*/ 1157288 w 1378744"/>
                <a:gd name="connsiteY87" fmla="*/ 1112043 h 1288255"/>
                <a:gd name="connsiteX88" fmla="*/ 1159669 w 1378744"/>
                <a:gd name="connsiteY88" fmla="*/ 1085850 h 1288255"/>
                <a:gd name="connsiteX89" fmla="*/ 1166813 w 1378744"/>
                <a:gd name="connsiteY89" fmla="*/ 1052512 h 1288255"/>
                <a:gd name="connsiteX90" fmla="*/ 1197769 w 1378744"/>
                <a:gd name="connsiteY90" fmla="*/ 1016793 h 1288255"/>
                <a:gd name="connsiteX91" fmla="*/ 1195388 w 1378744"/>
                <a:gd name="connsiteY91" fmla="*/ 954881 h 1288255"/>
                <a:gd name="connsiteX92" fmla="*/ 1209675 w 1378744"/>
                <a:gd name="connsiteY92" fmla="*/ 945356 h 1288255"/>
                <a:gd name="connsiteX93" fmla="*/ 1235869 w 1378744"/>
                <a:gd name="connsiteY93" fmla="*/ 945356 h 1288255"/>
                <a:gd name="connsiteX94" fmla="*/ 1235869 w 1378744"/>
                <a:gd name="connsiteY94" fmla="*/ 931068 h 1288255"/>
                <a:gd name="connsiteX95" fmla="*/ 1212057 w 1378744"/>
                <a:gd name="connsiteY95" fmla="*/ 912018 h 1288255"/>
                <a:gd name="connsiteX96" fmla="*/ 1195388 w 1378744"/>
                <a:gd name="connsiteY96" fmla="*/ 881062 h 1288255"/>
                <a:gd name="connsiteX97" fmla="*/ 1157288 w 1378744"/>
                <a:gd name="connsiteY97" fmla="*/ 871537 h 1288255"/>
                <a:gd name="connsiteX98" fmla="*/ 1119188 w 1378744"/>
                <a:gd name="connsiteY98" fmla="*/ 859631 h 1288255"/>
                <a:gd name="connsiteX99" fmla="*/ 1119188 w 1378744"/>
                <a:gd name="connsiteY99" fmla="*/ 831056 h 1288255"/>
                <a:gd name="connsiteX100" fmla="*/ 1135857 w 1378744"/>
                <a:gd name="connsiteY100" fmla="*/ 807243 h 1288255"/>
                <a:gd name="connsiteX101" fmla="*/ 1197769 w 1378744"/>
                <a:gd name="connsiteY101" fmla="*/ 759618 h 1288255"/>
                <a:gd name="connsiteX102" fmla="*/ 1247775 w 1378744"/>
                <a:gd name="connsiteY102" fmla="*/ 762000 h 1288255"/>
                <a:gd name="connsiteX103" fmla="*/ 1278732 w 1378744"/>
                <a:gd name="connsiteY103" fmla="*/ 762000 h 1288255"/>
                <a:gd name="connsiteX104" fmla="*/ 1271588 w 1378744"/>
                <a:gd name="connsiteY104" fmla="*/ 735806 h 1288255"/>
                <a:gd name="connsiteX105" fmla="*/ 1378744 w 1378744"/>
                <a:gd name="connsiteY105" fmla="*/ 678656 h 1288255"/>
                <a:gd name="connsiteX106" fmla="*/ 1331119 w 1378744"/>
                <a:gd name="connsiteY106" fmla="*/ 552450 h 1288255"/>
                <a:gd name="connsiteX107" fmla="*/ 1278732 w 1378744"/>
                <a:gd name="connsiteY107" fmla="*/ 514350 h 1288255"/>
                <a:gd name="connsiteX108" fmla="*/ 1252538 w 1378744"/>
                <a:gd name="connsiteY108" fmla="*/ 431006 h 1288255"/>
                <a:gd name="connsiteX109" fmla="*/ 1181100 w 1378744"/>
                <a:gd name="connsiteY109" fmla="*/ 431006 h 1288255"/>
                <a:gd name="connsiteX110" fmla="*/ 1166813 w 1378744"/>
                <a:gd name="connsiteY110" fmla="*/ 395287 h 1288255"/>
                <a:gd name="connsiteX111" fmla="*/ 1107282 w 1378744"/>
                <a:gd name="connsiteY111" fmla="*/ 421481 h 1288255"/>
                <a:gd name="connsiteX112" fmla="*/ 1054894 w 1378744"/>
                <a:gd name="connsiteY112" fmla="*/ 414337 h 1288255"/>
                <a:gd name="connsiteX113" fmla="*/ 1028700 w 1378744"/>
                <a:gd name="connsiteY113" fmla="*/ 371475 h 1288255"/>
                <a:gd name="connsiteX114" fmla="*/ 1023938 w 1378744"/>
                <a:gd name="connsiteY114" fmla="*/ 288131 h 1288255"/>
                <a:gd name="connsiteX115" fmla="*/ 1012032 w 1378744"/>
                <a:gd name="connsiteY115" fmla="*/ 269081 h 1288255"/>
                <a:gd name="connsiteX116" fmla="*/ 1012032 w 1378744"/>
                <a:gd name="connsiteY116" fmla="*/ 211931 h 1288255"/>
                <a:gd name="connsiteX117" fmla="*/ 959644 w 1378744"/>
                <a:gd name="connsiteY117" fmla="*/ 190500 h 1288255"/>
                <a:gd name="connsiteX118" fmla="*/ 914400 w 1378744"/>
                <a:gd name="connsiteY118" fmla="*/ 111918 h 1288255"/>
                <a:gd name="connsiteX119" fmla="*/ 854869 w 1378744"/>
                <a:gd name="connsiteY119" fmla="*/ 76200 h 1288255"/>
                <a:gd name="connsiteX120" fmla="*/ 873919 w 1378744"/>
                <a:gd name="connsiteY120" fmla="*/ 16668 h 1288255"/>
                <a:gd name="connsiteX121" fmla="*/ 783432 w 1378744"/>
                <a:gd name="connsiteY121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81050 w 1378744"/>
                <a:gd name="connsiteY59" fmla="*/ 1240630 h 1288255"/>
                <a:gd name="connsiteX60" fmla="*/ 814388 w 1378744"/>
                <a:gd name="connsiteY60" fmla="*/ 1138237 h 1288255"/>
                <a:gd name="connsiteX61" fmla="*/ 828675 w 1378744"/>
                <a:gd name="connsiteY61" fmla="*/ 1109662 h 1288255"/>
                <a:gd name="connsiteX62" fmla="*/ 833438 w 1378744"/>
                <a:gd name="connsiteY62" fmla="*/ 1085850 h 1288255"/>
                <a:gd name="connsiteX63" fmla="*/ 797719 w 1378744"/>
                <a:gd name="connsiteY63" fmla="*/ 1059656 h 1288255"/>
                <a:gd name="connsiteX64" fmla="*/ 790575 w 1378744"/>
                <a:gd name="connsiteY64" fmla="*/ 1038225 h 1288255"/>
                <a:gd name="connsiteX65" fmla="*/ 790575 w 1378744"/>
                <a:gd name="connsiteY65" fmla="*/ 1021556 h 1288255"/>
                <a:gd name="connsiteX66" fmla="*/ 845344 w 1378744"/>
                <a:gd name="connsiteY66" fmla="*/ 952500 h 1288255"/>
                <a:gd name="connsiteX67" fmla="*/ 845344 w 1378744"/>
                <a:gd name="connsiteY67" fmla="*/ 952500 h 1288255"/>
                <a:gd name="connsiteX68" fmla="*/ 888207 w 1378744"/>
                <a:gd name="connsiteY68" fmla="*/ 966787 h 1288255"/>
                <a:gd name="connsiteX69" fmla="*/ 907257 w 1378744"/>
                <a:gd name="connsiteY69" fmla="*/ 981075 h 1288255"/>
                <a:gd name="connsiteX70" fmla="*/ 938213 w 1378744"/>
                <a:gd name="connsiteY70" fmla="*/ 990600 h 1288255"/>
                <a:gd name="connsiteX71" fmla="*/ 964407 w 1378744"/>
                <a:gd name="connsiteY71" fmla="*/ 985837 h 1288255"/>
                <a:gd name="connsiteX72" fmla="*/ 985838 w 1378744"/>
                <a:gd name="connsiteY72" fmla="*/ 985837 h 1288255"/>
                <a:gd name="connsiteX73" fmla="*/ 995363 w 1378744"/>
                <a:gd name="connsiteY73" fmla="*/ 995362 h 1288255"/>
                <a:gd name="connsiteX74" fmla="*/ 978694 w 1378744"/>
                <a:gd name="connsiteY74" fmla="*/ 1012031 h 1288255"/>
                <a:gd name="connsiteX75" fmla="*/ 969169 w 1378744"/>
                <a:gd name="connsiteY75" fmla="*/ 1031081 h 1288255"/>
                <a:gd name="connsiteX76" fmla="*/ 954882 w 1378744"/>
                <a:gd name="connsiteY76" fmla="*/ 1054893 h 1288255"/>
                <a:gd name="connsiteX77" fmla="*/ 950119 w 1378744"/>
                <a:gd name="connsiteY77" fmla="*/ 1083468 h 1288255"/>
                <a:gd name="connsiteX78" fmla="*/ 962025 w 1378744"/>
                <a:gd name="connsiteY78" fmla="*/ 1107281 h 1288255"/>
                <a:gd name="connsiteX79" fmla="*/ 983457 w 1378744"/>
                <a:gd name="connsiteY79" fmla="*/ 1131093 h 1288255"/>
                <a:gd name="connsiteX80" fmla="*/ 1002507 w 1378744"/>
                <a:gd name="connsiteY80" fmla="*/ 1133475 h 1288255"/>
                <a:gd name="connsiteX81" fmla="*/ 1028700 w 1378744"/>
                <a:gd name="connsiteY81" fmla="*/ 1126331 h 1288255"/>
                <a:gd name="connsiteX82" fmla="*/ 1031082 w 1378744"/>
                <a:gd name="connsiteY82" fmla="*/ 1097756 h 1288255"/>
                <a:gd name="connsiteX83" fmla="*/ 1057275 w 1378744"/>
                <a:gd name="connsiteY83" fmla="*/ 1085850 h 1288255"/>
                <a:gd name="connsiteX84" fmla="*/ 1076325 w 1378744"/>
                <a:gd name="connsiteY84" fmla="*/ 1097756 h 1288255"/>
                <a:gd name="connsiteX85" fmla="*/ 1100138 w 1378744"/>
                <a:gd name="connsiteY85" fmla="*/ 1107281 h 1288255"/>
                <a:gd name="connsiteX86" fmla="*/ 1123950 w 1378744"/>
                <a:gd name="connsiteY86" fmla="*/ 1121568 h 1288255"/>
                <a:gd name="connsiteX87" fmla="*/ 1143000 w 1378744"/>
                <a:gd name="connsiteY87" fmla="*/ 1123950 h 1288255"/>
                <a:gd name="connsiteX88" fmla="*/ 1157288 w 1378744"/>
                <a:gd name="connsiteY88" fmla="*/ 1112043 h 1288255"/>
                <a:gd name="connsiteX89" fmla="*/ 1159669 w 1378744"/>
                <a:gd name="connsiteY89" fmla="*/ 1085850 h 1288255"/>
                <a:gd name="connsiteX90" fmla="*/ 1166813 w 1378744"/>
                <a:gd name="connsiteY90" fmla="*/ 1052512 h 1288255"/>
                <a:gd name="connsiteX91" fmla="*/ 1197769 w 1378744"/>
                <a:gd name="connsiteY91" fmla="*/ 1016793 h 1288255"/>
                <a:gd name="connsiteX92" fmla="*/ 1195388 w 1378744"/>
                <a:gd name="connsiteY92" fmla="*/ 954881 h 1288255"/>
                <a:gd name="connsiteX93" fmla="*/ 1209675 w 1378744"/>
                <a:gd name="connsiteY93" fmla="*/ 945356 h 1288255"/>
                <a:gd name="connsiteX94" fmla="*/ 1235869 w 1378744"/>
                <a:gd name="connsiteY94" fmla="*/ 945356 h 1288255"/>
                <a:gd name="connsiteX95" fmla="*/ 1235869 w 1378744"/>
                <a:gd name="connsiteY95" fmla="*/ 931068 h 1288255"/>
                <a:gd name="connsiteX96" fmla="*/ 1212057 w 1378744"/>
                <a:gd name="connsiteY96" fmla="*/ 912018 h 1288255"/>
                <a:gd name="connsiteX97" fmla="*/ 1195388 w 1378744"/>
                <a:gd name="connsiteY97" fmla="*/ 881062 h 1288255"/>
                <a:gd name="connsiteX98" fmla="*/ 1157288 w 1378744"/>
                <a:gd name="connsiteY98" fmla="*/ 871537 h 1288255"/>
                <a:gd name="connsiteX99" fmla="*/ 1119188 w 1378744"/>
                <a:gd name="connsiteY99" fmla="*/ 859631 h 1288255"/>
                <a:gd name="connsiteX100" fmla="*/ 1119188 w 1378744"/>
                <a:gd name="connsiteY100" fmla="*/ 831056 h 1288255"/>
                <a:gd name="connsiteX101" fmla="*/ 1135857 w 1378744"/>
                <a:gd name="connsiteY101" fmla="*/ 807243 h 1288255"/>
                <a:gd name="connsiteX102" fmla="*/ 1197769 w 1378744"/>
                <a:gd name="connsiteY102" fmla="*/ 759618 h 1288255"/>
                <a:gd name="connsiteX103" fmla="*/ 1247775 w 1378744"/>
                <a:gd name="connsiteY103" fmla="*/ 762000 h 1288255"/>
                <a:gd name="connsiteX104" fmla="*/ 1278732 w 1378744"/>
                <a:gd name="connsiteY104" fmla="*/ 762000 h 1288255"/>
                <a:gd name="connsiteX105" fmla="*/ 1271588 w 1378744"/>
                <a:gd name="connsiteY105" fmla="*/ 735806 h 1288255"/>
                <a:gd name="connsiteX106" fmla="*/ 1378744 w 1378744"/>
                <a:gd name="connsiteY106" fmla="*/ 678656 h 1288255"/>
                <a:gd name="connsiteX107" fmla="*/ 1331119 w 1378744"/>
                <a:gd name="connsiteY107" fmla="*/ 552450 h 1288255"/>
                <a:gd name="connsiteX108" fmla="*/ 1278732 w 1378744"/>
                <a:gd name="connsiteY108" fmla="*/ 514350 h 1288255"/>
                <a:gd name="connsiteX109" fmla="*/ 1252538 w 1378744"/>
                <a:gd name="connsiteY109" fmla="*/ 431006 h 1288255"/>
                <a:gd name="connsiteX110" fmla="*/ 1181100 w 1378744"/>
                <a:gd name="connsiteY110" fmla="*/ 431006 h 1288255"/>
                <a:gd name="connsiteX111" fmla="*/ 1166813 w 1378744"/>
                <a:gd name="connsiteY111" fmla="*/ 395287 h 1288255"/>
                <a:gd name="connsiteX112" fmla="*/ 1107282 w 1378744"/>
                <a:gd name="connsiteY112" fmla="*/ 421481 h 1288255"/>
                <a:gd name="connsiteX113" fmla="*/ 1054894 w 1378744"/>
                <a:gd name="connsiteY113" fmla="*/ 414337 h 1288255"/>
                <a:gd name="connsiteX114" fmla="*/ 1028700 w 1378744"/>
                <a:gd name="connsiteY114" fmla="*/ 371475 h 1288255"/>
                <a:gd name="connsiteX115" fmla="*/ 1023938 w 1378744"/>
                <a:gd name="connsiteY115" fmla="*/ 288131 h 1288255"/>
                <a:gd name="connsiteX116" fmla="*/ 1012032 w 1378744"/>
                <a:gd name="connsiteY116" fmla="*/ 269081 h 1288255"/>
                <a:gd name="connsiteX117" fmla="*/ 1012032 w 1378744"/>
                <a:gd name="connsiteY117" fmla="*/ 211931 h 1288255"/>
                <a:gd name="connsiteX118" fmla="*/ 959644 w 1378744"/>
                <a:gd name="connsiteY118" fmla="*/ 190500 h 1288255"/>
                <a:gd name="connsiteX119" fmla="*/ 914400 w 1378744"/>
                <a:gd name="connsiteY119" fmla="*/ 111918 h 1288255"/>
                <a:gd name="connsiteX120" fmla="*/ 854869 w 1378744"/>
                <a:gd name="connsiteY120" fmla="*/ 76200 h 1288255"/>
                <a:gd name="connsiteX121" fmla="*/ 873919 w 1378744"/>
                <a:gd name="connsiteY121" fmla="*/ 16668 h 1288255"/>
                <a:gd name="connsiteX122" fmla="*/ 783432 w 1378744"/>
                <a:gd name="connsiteY122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828675 w 1378744"/>
                <a:gd name="connsiteY61" fmla="*/ 1109662 h 1288255"/>
                <a:gd name="connsiteX62" fmla="*/ 833438 w 1378744"/>
                <a:gd name="connsiteY62" fmla="*/ 1085850 h 1288255"/>
                <a:gd name="connsiteX63" fmla="*/ 797719 w 1378744"/>
                <a:gd name="connsiteY63" fmla="*/ 1059656 h 1288255"/>
                <a:gd name="connsiteX64" fmla="*/ 790575 w 1378744"/>
                <a:gd name="connsiteY64" fmla="*/ 1038225 h 1288255"/>
                <a:gd name="connsiteX65" fmla="*/ 790575 w 1378744"/>
                <a:gd name="connsiteY65" fmla="*/ 1021556 h 1288255"/>
                <a:gd name="connsiteX66" fmla="*/ 845344 w 1378744"/>
                <a:gd name="connsiteY66" fmla="*/ 952500 h 1288255"/>
                <a:gd name="connsiteX67" fmla="*/ 845344 w 1378744"/>
                <a:gd name="connsiteY67" fmla="*/ 952500 h 1288255"/>
                <a:gd name="connsiteX68" fmla="*/ 888207 w 1378744"/>
                <a:gd name="connsiteY68" fmla="*/ 966787 h 1288255"/>
                <a:gd name="connsiteX69" fmla="*/ 907257 w 1378744"/>
                <a:gd name="connsiteY69" fmla="*/ 981075 h 1288255"/>
                <a:gd name="connsiteX70" fmla="*/ 938213 w 1378744"/>
                <a:gd name="connsiteY70" fmla="*/ 990600 h 1288255"/>
                <a:gd name="connsiteX71" fmla="*/ 964407 w 1378744"/>
                <a:gd name="connsiteY71" fmla="*/ 985837 h 1288255"/>
                <a:gd name="connsiteX72" fmla="*/ 985838 w 1378744"/>
                <a:gd name="connsiteY72" fmla="*/ 985837 h 1288255"/>
                <a:gd name="connsiteX73" fmla="*/ 995363 w 1378744"/>
                <a:gd name="connsiteY73" fmla="*/ 995362 h 1288255"/>
                <a:gd name="connsiteX74" fmla="*/ 978694 w 1378744"/>
                <a:gd name="connsiteY74" fmla="*/ 1012031 h 1288255"/>
                <a:gd name="connsiteX75" fmla="*/ 969169 w 1378744"/>
                <a:gd name="connsiteY75" fmla="*/ 1031081 h 1288255"/>
                <a:gd name="connsiteX76" fmla="*/ 954882 w 1378744"/>
                <a:gd name="connsiteY76" fmla="*/ 1054893 h 1288255"/>
                <a:gd name="connsiteX77" fmla="*/ 950119 w 1378744"/>
                <a:gd name="connsiteY77" fmla="*/ 1083468 h 1288255"/>
                <a:gd name="connsiteX78" fmla="*/ 962025 w 1378744"/>
                <a:gd name="connsiteY78" fmla="*/ 1107281 h 1288255"/>
                <a:gd name="connsiteX79" fmla="*/ 983457 w 1378744"/>
                <a:gd name="connsiteY79" fmla="*/ 1131093 h 1288255"/>
                <a:gd name="connsiteX80" fmla="*/ 1002507 w 1378744"/>
                <a:gd name="connsiteY80" fmla="*/ 1133475 h 1288255"/>
                <a:gd name="connsiteX81" fmla="*/ 1028700 w 1378744"/>
                <a:gd name="connsiteY81" fmla="*/ 1126331 h 1288255"/>
                <a:gd name="connsiteX82" fmla="*/ 1031082 w 1378744"/>
                <a:gd name="connsiteY82" fmla="*/ 1097756 h 1288255"/>
                <a:gd name="connsiteX83" fmla="*/ 1057275 w 1378744"/>
                <a:gd name="connsiteY83" fmla="*/ 1085850 h 1288255"/>
                <a:gd name="connsiteX84" fmla="*/ 1076325 w 1378744"/>
                <a:gd name="connsiteY84" fmla="*/ 1097756 h 1288255"/>
                <a:gd name="connsiteX85" fmla="*/ 1100138 w 1378744"/>
                <a:gd name="connsiteY85" fmla="*/ 1107281 h 1288255"/>
                <a:gd name="connsiteX86" fmla="*/ 1123950 w 1378744"/>
                <a:gd name="connsiteY86" fmla="*/ 1121568 h 1288255"/>
                <a:gd name="connsiteX87" fmla="*/ 1143000 w 1378744"/>
                <a:gd name="connsiteY87" fmla="*/ 1123950 h 1288255"/>
                <a:gd name="connsiteX88" fmla="*/ 1157288 w 1378744"/>
                <a:gd name="connsiteY88" fmla="*/ 1112043 h 1288255"/>
                <a:gd name="connsiteX89" fmla="*/ 1159669 w 1378744"/>
                <a:gd name="connsiteY89" fmla="*/ 1085850 h 1288255"/>
                <a:gd name="connsiteX90" fmla="*/ 1166813 w 1378744"/>
                <a:gd name="connsiteY90" fmla="*/ 1052512 h 1288255"/>
                <a:gd name="connsiteX91" fmla="*/ 1197769 w 1378744"/>
                <a:gd name="connsiteY91" fmla="*/ 1016793 h 1288255"/>
                <a:gd name="connsiteX92" fmla="*/ 1195388 w 1378744"/>
                <a:gd name="connsiteY92" fmla="*/ 954881 h 1288255"/>
                <a:gd name="connsiteX93" fmla="*/ 1209675 w 1378744"/>
                <a:gd name="connsiteY93" fmla="*/ 945356 h 1288255"/>
                <a:gd name="connsiteX94" fmla="*/ 1235869 w 1378744"/>
                <a:gd name="connsiteY94" fmla="*/ 945356 h 1288255"/>
                <a:gd name="connsiteX95" fmla="*/ 1235869 w 1378744"/>
                <a:gd name="connsiteY95" fmla="*/ 931068 h 1288255"/>
                <a:gd name="connsiteX96" fmla="*/ 1212057 w 1378744"/>
                <a:gd name="connsiteY96" fmla="*/ 912018 h 1288255"/>
                <a:gd name="connsiteX97" fmla="*/ 1195388 w 1378744"/>
                <a:gd name="connsiteY97" fmla="*/ 881062 h 1288255"/>
                <a:gd name="connsiteX98" fmla="*/ 1157288 w 1378744"/>
                <a:gd name="connsiteY98" fmla="*/ 871537 h 1288255"/>
                <a:gd name="connsiteX99" fmla="*/ 1119188 w 1378744"/>
                <a:gd name="connsiteY99" fmla="*/ 859631 h 1288255"/>
                <a:gd name="connsiteX100" fmla="*/ 1119188 w 1378744"/>
                <a:gd name="connsiteY100" fmla="*/ 831056 h 1288255"/>
                <a:gd name="connsiteX101" fmla="*/ 1135857 w 1378744"/>
                <a:gd name="connsiteY101" fmla="*/ 807243 h 1288255"/>
                <a:gd name="connsiteX102" fmla="*/ 1197769 w 1378744"/>
                <a:gd name="connsiteY102" fmla="*/ 759618 h 1288255"/>
                <a:gd name="connsiteX103" fmla="*/ 1247775 w 1378744"/>
                <a:gd name="connsiteY103" fmla="*/ 762000 h 1288255"/>
                <a:gd name="connsiteX104" fmla="*/ 1278732 w 1378744"/>
                <a:gd name="connsiteY104" fmla="*/ 762000 h 1288255"/>
                <a:gd name="connsiteX105" fmla="*/ 1271588 w 1378744"/>
                <a:gd name="connsiteY105" fmla="*/ 735806 h 1288255"/>
                <a:gd name="connsiteX106" fmla="*/ 1378744 w 1378744"/>
                <a:gd name="connsiteY106" fmla="*/ 678656 h 1288255"/>
                <a:gd name="connsiteX107" fmla="*/ 1331119 w 1378744"/>
                <a:gd name="connsiteY107" fmla="*/ 552450 h 1288255"/>
                <a:gd name="connsiteX108" fmla="*/ 1278732 w 1378744"/>
                <a:gd name="connsiteY108" fmla="*/ 514350 h 1288255"/>
                <a:gd name="connsiteX109" fmla="*/ 1252538 w 1378744"/>
                <a:gd name="connsiteY109" fmla="*/ 431006 h 1288255"/>
                <a:gd name="connsiteX110" fmla="*/ 1181100 w 1378744"/>
                <a:gd name="connsiteY110" fmla="*/ 431006 h 1288255"/>
                <a:gd name="connsiteX111" fmla="*/ 1166813 w 1378744"/>
                <a:gd name="connsiteY111" fmla="*/ 395287 h 1288255"/>
                <a:gd name="connsiteX112" fmla="*/ 1107282 w 1378744"/>
                <a:gd name="connsiteY112" fmla="*/ 421481 h 1288255"/>
                <a:gd name="connsiteX113" fmla="*/ 1054894 w 1378744"/>
                <a:gd name="connsiteY113" fmla="*/ 414337 h 1288255"/>
                <a:gd name="connsiteX114" fmla="*/ 1028700 w 1378744"/>
                <a:gd name="connsiteY114" fmla="*/ 371475 h 1288255"/>
                <a:gd name="connsiteX115" fmla="*/ 1023938 w 1378744"/>
                <a:gd name="connsiteY115" fmla="*/ 288131 h 1288255"/>
                <a:gd name="connsiteX116" fmla="*/ 1012032 w 1378744"/>
                <a:gd name="connsiteY116" fmla="*/ 269081 h 1288255"/>
                <a:gd name="connsiteX117" fmla="*/ 1012032 w 1378744"/>
                <a:gd name="connsiteY117" fmla="*/ 211931 h 1288255"/>
                <a:gd name="connsiteX118" fmla="*/ 959644 w 1378744"/>
                <a:gd name="connsiteY118" fmla="*/ 190500 h 1288255"/>
                <a:gd name="connsiteX119" fmla="*/ 914400 w 1378744"/>
                <a:gd name="connsiteY119" fmla="*/ 111918 h 1288255"/>
                <a:gd name="connsiteX120" fmla="*/ 854869 w 1378744"/>
                <a:gd name="connsiteY120" fmla="*/ 76200 h 1288255"/>
                <a:gd name="connsiteX121" fmla="*/ 873919 w 1378744"/>
                <a:gd name="connsiteY121" fmla="*/ 16668 h 1288255"/>
                <a:gd name="connsiteX122" fmla="*/ 783432 w 1378744"/>
                <a:gd name="connsiteY122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788194 w 1378744"/>
                <a:gd name="connsiteY61" fmla="*/ 1193005 h 1288255"/>
                <a:gd name="connsiteX62" fmla="*/ 828675 w 1378744"/>
                <a:gd name="connsiteY62" fmla="*/ 1109662 h 1288255"/>
                <a:gd name="connsiteX63" fmla="*/ 833438 w 1378744"/>
                <a:gd name="connsiteY63" fmla="*/ 1085850 h 1288255"/>
                <a:gd name="connsiteX64" fmla="*/ 797719 w 1378744"/>
                <a:gd name="connsiteY64" fmla="*/ 1059656 h 1288255"/>
                <a:gd name="connsiteX65" fmla="*/ 790575 w 1378744"/>
                <a:gd name="connsiteY65" fmla="*/ 1038225 h 1288255"/>
                <a:gd name="connsiteX66" fmla="*/ 790575 w 1378744"/>
                <a:gd name="connsiteY66" fmla="*/ 1021556 h 1288255"/>
                <a:gd name="connsiteX67" fmla="*/ 845344 w 1378744"/>
                <a:gd name="connsiteY67" fmla="*/ 952500 h 1288255"/>
                <a:gd name="connsiteX68" fmla="*/ 845344 w 1378744"/>
                <a:gd name="connsiteY68" fmla="*/ 952500 h 1288255"/>
                <a:gd name="connsiteX69" fmla="*/ 888207 w 1378744"/>
                <a:gd name="connsiteY69" fmla="*/ 966787 h 1288255"/>
                <a:gd name="connsiteX70" fmla="*/ 907257 w 1378744"/>
                <a:gd name="connsiteY70" fmla="*/ 981075 h 1288255"/>
                <a:gd name="connsiteX71" fmla="*/ 938213 w 1378744"/>
                <a:gd name="connsiteY71" fmla="*/ 990600 h 1288255"/>
                <a:gd name="connsiteX72" fmla="*/ 964407 w 1378744"/>
                <a:gd name="connsiteY72" fmla="*/ 985837 h 1288255"/>
                <a:gd name="connsiteX73" fmla="*/ 985838 w 1378744"/>
                <a:gd name="connsiteY73" fmla="*/ 985837 h 1288255"/>
                <a:gd name="connsiteX74" fmla="*/ 995363 w 1378744"/>
                <a:gd name="connsiteY74" fmla="*/ 995362 h 1288255"/>
                <a:gd name="connsiteX75" fmla="*/ 978694 w 1378744"/>
                <a:gd name="connsiteY75" fmla="*/ 1012031 h 1288255"/>
                <a:gd name="connsiteX76" fmla="*/ 969169 w 1378744"/>
                <a:gd name="connsiteY76" fmla="*/ 1031081 h 1288255"/>
                <a:gd name="connsiteX77" fmla="*/ 954882 w 1378744"/>
                <a:gd name="connsiteY77" fmla="*/ 1054893 h 1288255"/>
                <a:gd name="connsiteX78" fmla="*/ 950119 w 1378744"/>
                <a:gd name="connsiteY78" fmla="*/ 1083468 h 1288255"/>
                <a:gd name="connsiteX79" fmla="*/ 962025 w 1378744"/>
                <a:gd name="connsiteY79" fmla="*/ 1107281 h 1288255"/>
                <a:gd name="connsiteX80" fmla="*/ 983457 w 1378744"/>
                <a:gd name="connsiteY80" fmla="*/ 1131093 h 1288255"/>
                <a:gd name="connsiteX81" fmla="*/ 1002507 w 1378744"/>
                <a:gd name="connsiteY81" fmla="*/ 1133475 h 1288255"/>
                <a:gd name="connsiteX82" fmla="*/ 1028700 w 1378744"/>
                <a:gd name="connsiteY82" fmla="*/ 1126331 h 1288255"/>
                <a:gd name="connsiteX83" fmla="*/ 1031082 w 1378744"/>
                <a:gd name="connsiteY83" fmla="*/ 1097756 h 1288255"/>
                <a:gd name="connsiteX84" fmla="*/ 1057275 w 1378744"/>
                <a:gd name="connsiteY84" fmla="*/ 1085850 h 1288255"/>
                <a:gd name="connsiteX85" fmla="*/ 1076325 w 1378744"/>
                <a:gd name="connsiteY85" fmla="*/ 1097756 h 1288255"/>
                <a:gd name="connsiteX86" fmla="*/ 1100138 w 1378744"/>
                <a:gd name="connsiteY86" fmla="*/ 1107281 h 1288255"/>
                <a:gd name="connsiteX87" fmla="*/ 1123950 w 1378744"/>
                <a:gd name="connsiteY87" fmla="*/ 1121568 h 1288255"/>
                <a:gd name="connsiteX88" fmla="*/ 1143000 w 1378744"/>
                <a:gd name="connsiteY88" fmla="*/ 1123950 h 1288255"/>
                <a:gd name="connsiteX89" fmla="*/ 1157288 w 1378744"/>
                <a:gd name="connsiteY89" fmla="*/ 1112043 h 1288255"/>
                <a:gd name="connsiteX90" fmla="*/ 1159669 w 1378744"/>
                <a:gd name="connsiteY90" fmla="*/ 1085850 h 1288255"/>
                <a:gd name="connsiteX91" fmla="*/ 1166813 w 1378744"/>
                <a:gd name="connsiteY91" fmla="*/ 1052512 h 1288255"/>
                <a:gd name="connsiteX92" fmla="*/ 1197769 w 1378744"/>
                <a:gd name="connsiteY92" fmla="*/ 1016793 h 1288255"/>
                <a:gd name="connsiteX93" fmla="*/ 1195388 w 1378744"/>
                <a:gd name="connsiteY93" fmla="*/ 954881 h 1288255"/>
                <a:gd name="connsiteX94" fmla="*/ 1209675 w 1378744"/>
                <a:gd name="connsiteY94" fmla="*/ 945356 h 1288255"/>
                <a:gd name="connsiteX95" fmla="*/ 1235869 w 1378744"/>
                <a:gd name="connsiteY95" fmla="*/ 945356 h 1288255"/>
                <a:gd name="connsiteX96" fmla="*/ 1235869 w 1378744"/>
                <a:gd name="connsiteY96" fmla="*/ 931068 h 1288255"/>
                <a:gd name="connsiteX97" fmla="*/ 1212057 w 1378744"/>
                <a:gd name="connsiteY97" fmla="*/ 912018 h 1288255"/>
                <a:gd name="connsiteX98" fmla="*/ 1195388 w 1378744"/>
                <a:gd name="connsiteY98" fmla="*/ 881062 h 1288255"/>
                <a:gd name="connsiteX99" fmla="*/ 1157288 w 1378744"/>
                <a:gd name="connsiteY99" fmla="*/ 871537 h 1288255"/>
                <a:gd name="connsiteX100" fmla="*/ 1119188 w 1378744"/>
                <a:gd name="connsiteY100" fmla="*/ 859631 h 1288255"/>
                <a:gd name="connsiteX101" fmla="*/ 1119188 w 1378744"/>
                <a:gd name="connsiteY101" fmla="*/ 831056 h 1288255"/>
                <a:gd name="connsiteX102" fmla="*/ 1135857 w 1378744"/>
                <a:gd name="connsiteY102" fmla="*/ 807243 h 1288255"/>
                <a:gd name="connsiteX103" fmla="*/ 1197769 w 1378744"/>
                <a:gd name="connsiteY103" fmla="*/ 759618 h 1288255"/>
                <a:gd name="connsiteX104" fmla="*/ 1247775 w 1378744"/>
                <a:gd name="connsiteY104" fmla="*/ 762000 h 1288255"/>
                <a:gd name="connsiteX105" fmla="*/ 1278732 w 1378744"/>
                <a:gd name="connsiteY105" fmla="*/ 762000 h 1288255"/>
                <a:gd name="connsiteX106" fmla="*/ 1271588 w 1378744"/>
                <a:gd name="connsiteY106" fmla="*/ 735806 h 1288255"/>
                <a:gd name="connsiteX107" fmla="*/ 1378744 w 1378744"/>
                <a:gd name="connsiteY107" fmla="*/ 678656 h 1288255"/>
                <a:gd name="connsiteX108" fmla="*/ 1331119 w 1378744"/>
                <a:gd name="connsiteY108" fmla="*/ 552450 h 1288255"/>
                <a:gd name="connsiteX109" fmla="*/ 1278732 w 1378744"/>
                <a:gd name="connsiteY109" fmla="*/ 514350 h 1288255"/>
                <a:gd name="connsiteX110" fmla="*/ 1252538 w 1378744"/>
                <a:gd name="connsiteY110" fmla="*/ 431006 h 1288255"/>
                <a:gd name="connsiteX111" fmla="*/ 1181100 w 1378744"/>
                <a:gd name="connsiteY111" fmla="*/ 431006 h 1288255"/>
                <a:gd name="connsiteX112" fmla="*/ 1166813 w 1378744"/>
                <a:gd name="connsiteY112" fmla="*/ 395287 h 1288255"/>
                <a:gd name="connsiteX113" fmla="*/ 1107282 w 1378744"/>
                <a:gd name="connsiteY113" fmla="*/ 421481 h 1288255"/>
                <a:gd name="connsiteX114" fmla="*/ 1054894 w 1378744"/>
                <a:gd name="connsiteY114" fmla="*/ 414337 h 1288255"/>
                <a:gd name="connsiteX115" fmla="*/ 1028700 w 1378744"/>
                <a:gd name="connsiteY115" fmla="*/ 371475 h 1288255"/>
                <a:gd name="connsiteX116" fmla="*/ 1023938 w 1378744"/>
                <a:gd name="connsiteY116" fmla="*/ 288131 h 1288255"/>
                <a:gd name="connsiteX117" fmla="*/ 1012032 w 1378744"/>
                <a:gd name="connsiteY117" fmla="*/ 269081 h 1288255"/>
                <a:gd name="connsiteX118" fmla="*/ 1012032 w 1378744"/>
                <a:gd name="connsiteY118" fmla="*/ 211931 h 1288255"/>
                <a:gd name="connsiteX119" fmla="*/ 959644 w 1378744"/>
                <a:gd name="connsiteY119" fmla="*/ 190500 h 1288255"/>
                <a:gd name="connsiteX120" fmla="*/ 914400 w 1378744"/>
                <a:gd name="connsiteY120" fmla="*/ 111918 h 1288255"/>
                <a:gd name="connsiteX121" fmla="*/ 854869 w 1378744"/>
                <a:gd name="connsiteY121" fmla="*/ 76200 h 1288255"/>
                <a:gd name="connsiteX122" fmla="*/ 873919 w 1378744"/>
                <a:gd name="connsiteY122" fmla="*/ 16668 h 1288255"/>
                <a:gd name="connsiteX123" fmla="*/ 783432 w 1378744"/>
                <a:gd name="connsiteY123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33438 w 1378744"/>
                <a:gd name="connsiteY63" fmla="*/ 1085850 h 1288255"/>
                <a:gd name="connsiteX64" fmla="*/ 797719 w 1378744"/>
                <a:gd name="connsiteY64" fmla="*/ 1059656 h 1288255"/>
                <a:gd name="connsiteX65" fmla="*/ 790575 w 1378744"/>
                <a:gd name="connsiteY65" fmla="*/ 1038225 h 1288255"/>
                <a:gd name="connsiteX66" fmla="*/ 790575 w 1378744"/>
                <a:gd name="connsiteY66" fmla="*/ 1021556 h 1288255"/>
                <a:gd name="connsiteX67" fmla="*/ 845344 w 1378744"/>
                <a:gd name="connsiteY67" fmla="*/ 952500 h 1288255"/>
                <a:gd name="connsiteX68" fmla="*/ 845344 w 1378744"/>
                <a:gd name="connsiteY68" fmla="*/ 952500 h 1288255"/>
                <a:gd name="connsiteX69" fmla="*/ 888207 w 1378744"/>
                <a:gd name="connsiteY69" fmla="*/ 966787 h 1288255"/>
                <a:gd name="connsiteX70" fmla="*/ 907257 w 1378744"/>
                <a:gd name="connsiteY70" fmla="*/ 981075 h 1288255"/>
                <a:gd name="connsiteX71" fmla="*/ 938213 w 1378744"/>
                <a:gd name="connsiteY71" fmla="*/ 990600 h 1288255"/>
                <a:gd name="connsiteX72" fmla="*/ 964407 w 1378744"/>
                <a:gd name="connsiteY72" fmla="*/ 985837 h 1288255"/>
                <a:gd name="connsiteX73" fmla="*/ 985838 w 1378744"/>
                <a:gd name="connsiteY73" fmla="*/ 985837 h 1288255"/>
                <a:gd name="connsiteX74" fmla="*/ 995363 w 1378744"/>
                <a:gd name="connsiteY74" fmla="*/ 995362 h 1288255"/>
                <a:gd name="connsiteX75" fmla="*/ 978694 w 1378744"/>
                <a:gd name="connsiteY75" fmla="*/ 1012031 h 1288255"/>
                <a:gd name="connsiteX76" fmla="*/ 969169 w 1378744"/>
                <a:gd name="connsiteY76" fmla="*/ 1031081 h 1288255"/>
                <a:gd name="connsiteX77" fmla="*/ 954882 w 1378744"/>
                <a:gd name="connsiteY77" fmla="*/ 1054893 h 1288255"/>
                <a:gd name="connsiteX78" fmla="*/ 950119 w 1378744"/>
                <a:gd name="connsiteY78" fmla="*/ 1083468 h 1288255"/>
                <a:gd name="connsiteX79" fmla="*/ 962025 w 1378744"/>
                <a:gd name="connsiteY79" fmla="*/ 1107281 h 1288255"/>
                <a:gd name="connsiteX80" fmla="*/ 983457 w 1378744"/>
                <a:gd name="connsiteY80" fmla="*/ 1131093 h 1288255"/>
                <a:gd name="connsiteX81" fmla="*/ 1002507 w 1378744"/>
                <a:gd name="connsiteY81" fmla="*/ 1133475 h 1288255"/>
                <a:gd name="connsiteX82" fmla="*/ 1028700 w 1378744"/>
                <a:gd name="connsiteY82" fmla="*/ 1126331 h 1288255"/>
                <a:gd name="connsiteX83" fmla="*/ 1031082 w 1378744"/>
                <a:gd name="connsiteY83" fmla="*/ 1097756 h 1288255"/>
                <a:gd name="connsiteX84" fmla="*/ 1057275 w 1378744"/>
                <a:gd name="connsiteY84" fmla="*/ 1085850 h 1288255"/>
                <a:gd name="connsiteX85" fmla="*/ 1076325 w 1378744"/>
                <a:gd name="connsiteY85" fmla="*/ 1097756 h 1288255"/>
                <a:gd name="connsiteX86" fmla="*/ 1100138 w 1378744"/>
                <a:gd name="connsiteY86" fmla="*/ 1107281 h 1288255"/>
                <a:gd name="connsiteX87" fmla="*/ 1123950 w 1378744"/>
                <a:gd name="connsiteY87" fmla="*/ 1121568 h 1288255"/>
                <a:gd name="connsiteX88" fmla="*/ 1143000 w 1378744"/>
                <a:gd name="connsiteY88" fmla="*/ 1123950 h 1288255"/>
                <a:gd name="connsiteX89" fmla="*/ 1157288 w 1378744"/>
                <a:gd name="connsiteY89" fmla="*/ 1112043 h 1288255"/>
                <a:gd name="connsiteX90" fmla="*/ 1159669 w 1378744"/>
                <a:gd name="connsiteY90" fmla="*/ 1085850 h 1288255"/>
                <a:gd name="connsiteX91" fmla="*/ 1166813 w 1378744"/>
                <a:gd name="connsiteY91" fmla="*/ 1052512 h 1288255"/>
                <a:gd name="connsiteX92" fmla="*/ 1197769 w 1378744"/>
                <a:gd name="connsiteY92" fmla="*/ 1016793 h 1288255"/>
                <a:gd name="connsiteX93" fmla="*/ 1195388 w 1378744"/>
                <a:gd name="connsiteY93" fmla="*/ 954881 h 1288255"/>
                <a:gd name="connsiteX94" fmla="*/ 1209675 w 1378744"/>
                <a:gd name="connsiteY94" fmla="*/ 945356 h 1288255"/>
                <a:gd name="connsiteX95" fmla="*/ 1235869 w 1378744"/>
                <a:gd name="connsiteY95" fmla="*/ 945356 h 1288255"/>
                <a:gd name="connsiteX96" fmla="*/ 1235869 w 1378744"/>
                <a:gd name="connsiteY96" fmla="*/ 931068 h 1288255"/>
                <a:gd name="connsiteX97" fmla="*/ 1212057 w 1378744"/>
                <a:gd name="connsiteY97" fmla="*/ 912018 h 1288255"/>
                <a:gd name="connsiteX98" fmla="*/ 1195388 w 1378744"/>
                <a:gd name="connsiteY98" fmla="*/ 881062 h 1288255"/>
                <a:gd name="connsiteX99" fmla="*/ 1157288 w 1378744"/>
                <a:gd name="connsiteY99" fmla="*/ 871537 h 1288255"/>
                <a:gd name="connsiteX100" fmla="*/ 1119188 w 1378744"/>
                <a:gd name="connsiteY100" fmla="*/ 859631 h 1288255"/>
                <a:gd name="connsiteX101" fmla="*/ 1119188 w 1378744"/>
                <a:gd name="connsiteY101" fmla="*/ 831056 h 1288255"/>
                <a:gd name="connsiteX102" fmla="*/ 1135857 w 1378744"/>
                <a:gd name="connsiteY102" fmla="*/ 807243 h 1288255"/>
                <a:gd name="connsiteX103" fmla="*/ 1197769 w 1378744"/>
                <a:gd name="connsiteY103" fmla="*/ 759618 h 1288255"/>
                <a:gd name="connsiteX104" fmla="*/ 1247775 w 1378744"/>
                <a:gd name="connsiteY104" fmla="*/ 762000 h 1288255"/>
                <a:gd name="connsiteX105" fmla="*/ 1278732 w 1378744"/>
                <a:gd name="connsiteY105" fmla="*/ 762000 h 1288255"/>
                <a:gd name="connsiteX106" fmla="*/ 1271588 w 1378744"/>
                <a:gd name="connsiteY106" fmla="*/ 735806 h 1288255"/>
                <a:gd name="connsiteX107" fmla="*/ 1378744 w 1378744"/>
                <a:gd name="connsiteY107" fmla="*/ 678656 h 1288255"/>
                <a:gd name="connsiteX108" fmla="*/ 1331119 w 1378744"/>
                <a:gd name="connsiteY108" fmla="*/ 552450 h 1288255"/>
                <a:gd name="connsiteX109" fmla="*/ 1278732 w 1378744"/>
                <a:gd name="connsiteY109" fmla="*/ 514350 h 1288255"/>
                <a:gd name="connsiteX110" fmla="*/ 1252538 w 1378744"/>
                <a:gd name="connsiteY110" fmla="*/ 431006 h 1288255"/>
                <a:gd name="connsiteX111" fmla="*/ 1181100 w 1378744"/>
                <a:gd name="connsiteY111" fmla="*/ 431006 h 1288255"/>
                <a:gd name="connsiteX112" fmla="*/ 1166813 w 1378744"/>
                <a:gd name="connsiteY112" fmla="*/ 395287 h 1288255"/>
                <a:gd name="connsiteX113" fmla="*/ 1107282 w 1378744"/>
                <a:gd name="connsiteY113" fmla="*/ 421481 h 1288255"/>
                <a:gd name="connsiteX114" fmla="*/ 1054894 w 1378744"/>
                <a:gd name="connsiteY114" fmla="*/ 414337 h 1288255"/>
                <a:gd name="connsiteX115" fmla="*/ 1028700 w 1378744"/>
                <a:gd name="connsiteY115" fmla="*/ 371475 h 1288255"/>
                <a:gd name="connsiteX116" fmla="*/ 1023938 w 1378744"/>
                <a:gd name="connsiteY116" fmla="*/ 288131 h 1288255"/>
                <a:gd name="connsiteX117" fmla="*/ 1012032 w 1378744"/>
                <a:gd name="connsiteY117" fmla="*/ 269081 h 1288255"/>
                <a:gd name="connsiteX118" fmla="*/ 1012032 w 1378744"/>
                <a:gd name="connsiteY118" fmla="*/ 211931 h 1288255"/>
                <a:gd name="connsiteX119" fmla="*/ 959644 w 1378744"/>
                <a:gd name="connsiteY119" fmla="*/ 190500 h 1288255"/>
                <a:gd name="connsiteX120" fmla="*/ 914400 w 1378744"/>
                <a:gd name="connsiteY120" fmla="*/ 111918 h 1288255"/>
                <a:gd name="connsiteX121" fmla="*/ 854869 w 1378744"/>
                <a:gd name="connsiteY121" fmla="*/ 76200 h 1288255"/>
                <a:gd name="connsiteX122" fmla="*/ 873919 w 1378744"/>
                <a:gd name="connsiteY122" fmla="*/ 16668 h 1288255"/>
                <a:gd name="connsiteX123" fmla="*/ 783432 w 1378744"/>
                <a:gd name="connsiteY123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12007 w 1378744"/>
                <a:gd name="connsiteY63" fmla="*/ 1171574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14388 w 1378744"/>
                <a:gd name="connsiteY60" fmla="*/ 1138237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09625 w 1378744"/>
                <a:gd name="connsiteY63" fmla="*/ 1197768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800101 w 1378744"/>
                <a:gd name="connsiteY60" fmla="*/ 1142999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09625 w 1378744"/>
                <a:gd name="connsiteY63" fmla="*/ 1197768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795338 w 1378744"/>
                <a:gd name="connsiteY60" fmla="*/ 1209674 h 1288255"/>
                <a:gd name="connsiteX61" fmla="*/ 795337 w 1378744"/>
                <a:gd name="connsiteY61" fmla="*/ 1212055 h 1288255"/>
                <a:gd name="connsiteX62" fmla="*/ 828675 w 1378744"/>
                <a:gd name="connsiteY62" fmla="*/ 1109662 h 1288255"/>
                <a:gd name="connsiteX63" fmla="*/ 809625 w 1378744"/>
                <a:gd name="connsiteY63" fmla="*/ 1197768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795338 w 1378744"/>
                <a:gd name="connsiteY60" fmla="*/ 1209674 h 1288255"/>
                <a:gd name="connsiteX61" fmla="*/ 795337 w 1378744"/>
                <a:gd name="connsiteY61" fmla="*/ 1212055 h 1288255"/>
                <a:gd name="connsiteX62" fmla="*/ 809625 w 1378744"/>
                <a:gd name="connsiteY62" fmla="*/ 1197768 h 1288255"/>
                <a:gd name="connsiteX63" fmla="*/ 833438 w 1378744"/>
                <a:gd name="connsiteY63" fmla="*/ 1085850 h 1288255"/>
                <a:gd name="connsiteX64" fmla="*/ 797719 w 1378744"/>
                <a:gd name="connsiteY64" fmla="*/ 1059656 h 1288255"/>
                <a:gd name="connsiteX65" fmla="*/ 790575 w 1378744"/>
                <a:gd name="connsiteY65" fmla="*/ 1038225 h 1288255"/>
                <a:gd name="connsiteX66" fmla="*/ 790575 w 1378744"/>
                <a:gd name="connsiteY66" fmla="*/ 1021556 h 1288255"/>
                <a:gd name="connsiteX67" fmla="*/ 845344 w 1378744"/>
                <a:gd name="connsiteY67" fmla="*/ 952500 h 1288255"/>
                <a:gd name="connsiteX68" fmla="*/ 845344 w 1378744"/>
                <a:gd name="connsiteY68" fmla="*/ 952500 h 1288255"/>
                <a:gd name="connsiteX69" fmla="*/ 888207 w 1378744"/>
                <a:gd name="connsiteY69" fmla="*/ 966787 h 1288255"/>
                <a:gd name="connsiteX70" fmla="*/ 907257 w 1378744"/>
                <a:gd name="connsiteY70" fmla="*/ 981075 h 1288255"/>
                <a:gd name="connsiteX71" fmla="*/ 938213 w 1378744"/>
                <a:gd name="connsiteY71" fmla="*/ 990600 h 1288255"/>
                <a:gd name="connsiteX72" fmla="*/ 964407 w 1378744"/>
                <a:gd name="connsiteY72" fmla="*/ 985837 h 1288255"/>
                <a:gd name="connsiteX73" fmla="*/ 985838 w 1378744"/>
                <a:gd name="connsiteY73" fmla="*/ 985837 h 1288255"/>
                <a:gd name="connsiteX74" fmla="*/ 995363 w 1378744"/>
                <a:gd name="connsiteY74" fmla="*/ 995362 h 1288255"/>
                <a:gd name="connsiteX75" fmla="*/ 978694 w 1378744"/>
                <a:gd name="connsiteY75" fmla="*/ 1012031 h 1288255"/>
                <a:gd name="connsiteX76" fmla="*/ 969169 w 1378744"/>
                <a:gd name="connsiteY76" fmla="*/ 1031081 h 1288255"/>
                <a:gd name="connsiteX77" fmla="*/ 954882 w 1378744"/>
                <a:gd name="connsiteY77" fmla="*/ 1054893 h 1288255"/>
                <a:gd name="connsiteX78" fmla="*/ 950119 w 1378744"/>
                <a:gd name="connsiteY78" fmla="*/ 1083468 h 1288255"/>
                <a:gd name="connsiteX79" fmla="*/ 962025 w 1378744"/>
                <a:gd name="connsiteY79" fmla="*/ 1107281 h 1288255"/>
                <a:gd name="connsiteX80" fmla="*/ 983457 w 1378744"/>
                <a:gd name="connsiteY80" fmla="*/ 1131093 h 1288255"/>
                <a:gd name="connsiteX81" fmla="*/ 1002507 w 1378744"/>
                <a:gd name="connsiteY81" fmla="*/ 1133475 h 1288255"/>
                <a:gd name="connsiteX82" fmla="*/ 1028700 w 1378744"/>
                <a:gd name="connsiteY82" fmla="*/ 1126331 h 1288255"/>
                <a:gd name="connsiteX83" fmla="*/ 1031082 w 1378744"/>
                <a:gd name="connsiteY83" fmla="*/ 1097756 h 1288255"/>
                <a:gd name="connsiteX84" fmla="*/ 1057275 w 1378744"/>
                <a:gd name="connsiteY84" fmla="*/ 1085850 h 1288255"/>
                <a:gd name="connsiteX85" fmla="*/ 1076325 w 1378744"/>
                <a:gd name="connsiteY85" fmla="*/ 1097756 h 1288255"/>
                <a:gd name="connsiteX86" fmla="*/ 1100138 w 1378744"/>
                <a:gd name="connsiteY86" fmla="*/ 1107281 h 1288255"/>
                <a:gd name="connsiteX87" fmla="*/ 1123950 w 1378744"/>
                <a:gd name="connsiteY87" fmla="*/ 1121568 h 1288255"/>
                <a:gd name="connsiteX88" fmla="*/ 1143000 w 1378744"/>
                <a:gd name="connsiteY88" fmla="*/ 1123950 h 1288255"/>
                <a:gd name="connsiteX89" fmla="*/ 1157288 w 1378744"/>
                <a:gd name="connsiteY89" fmla="*/ 1112043 h 1288255"/>
                <a:gd name="connsiteX90" fmla="*/ 1159669 w 1378744"/>
                <a:gd name="connsiteY90" fmla="*/ 1085850 h 1288255"/>
                <a:gd name="connsiteX91" fmla="*/ 1166813 w 1378744"/>
                <a:gd name="connsiteY91" fmla="*/ 1052512 h 1288255"/>
                <a:gd name="connsiteX92" fmla="*/ 1197769 w 1378744"/>
                <a:gd name="connsiteY92" fmla="*/ 1016793 h 1288255"/>
                <a:gd name="connsiteX93" fmla="*/ 1195388 w 1378744"/>
                <a:gd name="connsiteY93" fmla="*/ 954881 h 1288255"/>
                <a:gd name="connsiteX94" fmla="*/ 1209675 w 1378744"/>
                <a:gd name="connsiteY94" fmla="*/ 945356 h 1288255"/>
                <a:gd name="connsiteX95" fmla="*/ 1235869 w 1378744"/>
                <a:gd name="connsiteY95" fmla="*/ 945356 h 1288255"/>
                <a:gd name="connsiteX96" fmla="*/ 1235869 w 1378744"/>
                <a:gd name="connsiteY96" fmla="*/ 931068 h 1288255"/>
                <a:gd name="connsiteX97" fmla="*/ 1212057 w 1378744"/>
                <a:gd name="connsiteY97" fmla="*/ 912018 h 1288255"/>
                <a:gd name="connsiteX98" fmla="*/ 1195388 w 1378744"/>
                <a:gd name="connsiteY98" fmla="*/ 881062 h 1288255"/>
                <a:gd name="connsiteX99" fmla="*/ 1157288 w 1378744"/>
                <a:gd name="connsiteY99" fmla="*/ 871537 h 1288255"/>
                <a:gd name="connsiteX100" fmla="*/ 1119188 w 1378744"/>
                <a:gd name="connsiteY100" fmla="*/ 859631 h 1288255"/>
                <a:gd name="connsiteX101" fmla="*/ 1119188 w 1378744"/>
                <a:gd name="connsiteY101" fmla="*/ 831056 h 1288255"/>
                <a:gd name="connsiteX102" fmla="*/ 1135857 w 1378744"/>
                <a:gd name="connsiteY102" fmla="*/ 807243 h 1288255"/>
                <a:gd name="connsiteX103" fmla="*/ 1197769 w 1378744"/>
                <a:gd name="connsiteY103" fmla="*/ 759618 h 1288255"/>
                <a:gd name="connsiteX104" fmla="*/ 1247775 w 1378744"/>
                <a:gd name="connsiteY104" fmla="*/ 762000 h 1288255"/>
                <a:gd name="connsiteX105" fmla="*/ 1278732 w 1378744"/>
                <a:gd name="connsiteY105" fmla="*/ 762000 h 1288255"/>
                <a:gd name="connsiteX106" fmla="*/ 1271588 w 1378744"/>
                <a:gd name="connsiteY106" fmla="*/ 735806 h 1288255"/>
                <a:gd name="connsiteX107" fmla="*/ 1378744 w 1378744"/>
                <a:gd name="connsiteY107" fmla="*/ 678656 h 1288255"/>
                <a:gd name="connsiteX108" fmla="*/ 1331119 w 1378744"/>
                <a:gd name="connsiteY108" fmla="*/ 552450 h 1288255"/>
                <a:gd name="connsiteX109" fmla="*/ 1278732 w 1378744"/>
                <a:gd name="connsiteY109" fmla="*/ 514350 h 1288255"/>
                <a:gd name="connsiteX110" fmla="*/ 1252538 w 1378744"/>
                <a:gd name="connsiteY110" fmla="*/ 431006 h 1288255"/>
                <a:gd name="connsiteX111" fmla="*/ 1181100 w 1378744"/>
                <a:gd name="connsiteY111" fmla="*/ 431006 h 1288255"/>
                <a:gd name="connsiteX112" fmla="*/ 1166813 w 1378744"/>
                <a:gd name="connsiteY112" fmla="*/ 395287 h 1288255"/>
                <a:gd name="connsiteX113" fmla="*/ 1107282 w 1378744"/>
                <a:gd name="connsiteY113" fmla="*/ 421481 h 1288255"/>
                <a:gd name="connsiteX114" fmla="*/ 1054894 w 1378744"/>
                <a:gd name="connsiteY114" fmla="*/ 414337 h 1288255"/>
                <a:gd name="connsiteX115" fmla="*/ 1028700 w 1378744"/>
                <a:gd name="connsiteY115" fmla="*/ 371475 h 1288255"/>
                <a:gd name="connsiteX116" fmla="*/ 1023938 w 1378744"/>
                <a:gd name="connsiteY116" fmla="*/ 288131 h 1288255"/>
                <a:gd name="connsiteX117" fmla="*/ 1012032 w 1378744"/>
                <a:gd name="connsiteY117" fmla="*/ 269081 h 1288255"/>
                <a:gd name="connsiteX118" fmla="*/ 1012032 w 1378744"/>
                <a:gd name="connsiteY118" fmla="*/ 211931 h 1288255"/>
                <a:gd name="connsiteX119" fmla="*/ 959644 w 1378744"/>
                <a:gd name="connsiteY119" fmla="*/ 190500 h 1288255"/>
                <a:gd name="connsiteX120" fmla="*/ 914400 w 1378744"/>
                <a:gd name="connsiteY120" fmla="*/ 111918 h 1288255"/>
                <a:gd name="connsiteX121" fmla="*/ 854869 w 1378744"/>
                <a:gd name="connsiteY121" fmla="*/ 76200 h 1288255"/>
                <a:gd name="connsiteX122" fmla="*/ 873919 w 1378744"/>
                <a:gd name="connsiteY122" fmla="*/ 16668 h 1288255"/>
                <a:gd name="connsiteX123" fmla="*/ 783432 w 1378744"/>
                <a:gd name="connsiteY123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795338 w 1378744"/>
                <a:gd name="connsiteY60" fmla="*/ 1209674 h 1288255"/>
                <a:gd name="connsiteX61" fmla="*/ 795337 w 1378744"/>
                <a:gd name="connsiteY61" fmla="*/ 1212055 h 1288255"/>
                <a:gd name="connsiteX62" fmla="*/ 809625 w 1378744"/>
                <a:gd name="connsiteY62" fmla="*/ 1197768 h 1288255"/>
                <a:gd name="connsiteX63" fmla="*/ 821532 w 1378744"/>
                <a:gd name="connsiteY63" fmla="*/ 1133474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  <a:gd name="connsiteX0" fmla="*/ 783432 w 1378744"/>
                <a:gd name="connsiteY0" fmla="*/ 0 h 1288255"/>
                <a:gd name="connsiteX1" fmla="*/ 738188 w 1378744"/>
                <a:gd name="connsiteY1" fmla="*/ 26193 h 1288255"/>
                <a:gd name="connsiteX2" fmla="*/ 685800 w 1378744"/>
                <a:gd name="connsiteY2" fmla="*/ 28575 h 1288255"/>
                <a:gd name="connsiteX3" fmla="*/ 635794 w 1378744"/>
                <a:gd name="connsiteY3" fmla="*/ 73818 h 1288255"/>
                <a:gd name="connsiteX4" fmla="*/ 633413 w 1378744"/>
                <a:gd name="connsiteY4" fmla="*/ 114300 h 1288255"/>
                <a:gd name="connsiteX5" fmla="*/ 561975 w 1378744"/>
                <a:gd name="connsiteY5" fmla="*/ 190500 h 1288255"/>
                <a:gd name="connsiteX6" fmla="*/ 519113 w 1378744"/>
                <a:gd name="connsiteY6" fmla="*/ 214312 h 1288255"/>
                <a:gd name="connsiteX7" fmla="*/ 485775 w 1378744"/>
                <a:gd name="connsiteY7" fmla="*/ 252412 h 1288255"/>
                <a:gd name="connsiteX8" fmla="*/ 461963 w 1378744"/>
                <a:gd name="connsiteY8" fmla="*/ 273843 h 1288255"/>
                <a:gd name="connsiteX9" fmla="*/ 423863 w 1378744"/>
                <a:gd name="connsiteY9" fmla="*/ 333375 h 1288255"/>
                <a:gd name="connsiteX10" fmla="*/ 378619 w 1378744"/>
                <a:gd name="connsiteY10" fmla="*/ 357187 h 1288255"/>
                <a:gd name="connsiteX11" fmla="*/ 292894 w 1378744"/>
                <a:gd name="connsiteY11" fmla="*/ 376237 h 1288255"/>
                <a:gd name="connsiteX12" fmla="*/ 264319 w 1378744"/>
                <a:gd name="connsiteY12" fmla="*/ 373856 h 1288255"/>
                <a:gd name="connsiteX13" fmla="*/ 240507 w 1378744"/>
                <a:gd name="connsiteY13" fmla="*/ 359568 h 1288255"/>
                <a:gd name="connsiteX14" fmla="*/ 226219 w 1378744"/>
                <a:gd name="connsiteY14" fmla="*/ 338137 h 1288255"/>
                <a:gd name="connsiteX15" fmla="*/ 219075 w 1378744"/>
                <a:gd name="connsiteY15" fmla="*/ 311943 h 1288255"/>
                <a:gd name="connsiteX16" fmla="*/ 204788 w 1378744"/>
                <a:gd name="connsiteY16" fmla="*/ 309562 h 1288255"/>
                <a:gd name="connsiteX17" fmla="*/ 188119 w 1378744"/>
                <a:gd name="connsiteY17" fmla="*/ 304800 h 1288255"/>
                <a:gd name="connsiteX18" fmla="*/ 173832 w 1378744"/>
                <a:gd name="connsiteY18" fmla="*/ 302418 h 1288255"/>
                <a:gd name="connsiteX19" fmla="*/ 128588 w 1378744"/>
                <a:gd name="connsiteY19" fmla="*/ 352425 h 1288255"/>
                <a:gd name="connsiteX20" fmla="*/ 97632 w 1378744"/>
                <a:gd name="connsiteY20" fmla="*/ 371475 h 1288255"/>
                <a:gd name="connsiteX21" fmla="*/ 80963 w 1378744"/>
                <a:gd name="connsiteY21" fmla="*/ 390525 h 1288255"/>
                <a:gd name="connsiteX22" fmla="*/ 66675 w 1378744"/>
                <a:gd name="connsiteY22" fmla="*/ 435768 h 1288255"/>
                <a:gd name="connsiteX23" fmla="*/ 54769 w 1378744"/>
                <a:gd name="connsiteY23" fmla="*/ 447675 h 1288255"/>
                <a:gd name="connsiteX24" fmla="*/ 9525 w 1378744"/>
                <a:gd name="connsiteY24" fmla="*/ 466725 h 1288255"/>
                <a:gd name="connsiteX25" fmla="*/ 2382 w 1378744"/>
                <a:gd name="connsiteY25" fmla="*/ 481012 h 1288255"/>
                <a:gd name="connsiteX26" fmla="*/ 4763 w 1378744"/>
                <a:gd name="connsiteY26" fmla="*/ 533400 h 1288255"/>
                <a:gd name="connsiteX27" fmla="*/ 0 w 1378744"/>
                <a:gd name="connsiteY27" fmla="*/ 545306 h 1288255"/>
                <a:gd name="connsiteX28" fmla="*/ 73819 w 1378744"/>
                <a:gd name="connsiteY28" fmla="*/ 588168 h 1288255"/>
                <a:gd name="connsiteX29" fmla="*/ 90488 w 1378744"/>
                <a:gd name="connsiteY29" fmla="*/ 628650 h 1288255"/>
                <a:gd name="connsiteX30" fmla="*/ 83344 w 1378744"/>
                <a:gd name="connsiteY30" fmla="*/ 654843 h 1288255"/>
                <a:gd name="connsiteX31" fmla="*/ 73819 w 1378744"/>
                <a:gd name="connsiteY31" fmla="*/ 697706 h 1288255"/>
                <a:gd name="connsiteX32" fmla="*/ 78582 w 1378744"/>
                <a:gd name="connsiteY32" fmla="*/ 726281 h 1288255"/>
                <a:gd name="connsiteX33" fmla="*/ 95250 w 1378744"/>
                <a:gd name="connsiteY33" fmla="*/ 738187 h 1288255"/>
                <a:gd name="connsiteX34" fmla="*/ 116682 w 1378744"/>
                <a:gd name="connsiteY34" fmla="*/ 735806 h 1288255"/>
                <a:gd name="connsiteX35" fmla="*/ 123825 w 1378744"/>
                <a:gd name="connsiteY35" fmla="*/ 762000 h 1288255"/>
                <a:gd name="connsiteX36" fmla="*/ 126207 w 1378744"/>
                <a:gd name="connsiteY36" fmla="*/ 783431 h 1288255"/>
                <a:gd name="connsiteX37" fmla="*/ 152400 w 1378744"/>
                <a:gd name="connsiteY37" fmla="*/ 812006 h 1288255"/>
                <a:gd name="connsiteX38" fmla="*/ 164307 w 1378744"/>
                <a:gd name="connsiteY38" fmla="*/ 823912 h 1288255"/>
                <a:gd name="connsiteX39" fmla="*/ 173832 w 1378744"/>
                <a:gd name="connsiteY39" fmla="*/ 850106 h 1288255"/>
                <a:gd name="connsiteX40" fmla="*/ 169069 w 1378744"/>
                <a:gd name="connsiteY40" fmla="*/ 878681 h 1288255"/>
                <a:gd name="connsiteX41" fmla="*/ 176213 w 1378744"/>
                <a:gd name="connsiteY41" fmla="*/ 897731 h 1288255"/>
                <a:gd name="connsiteX42" fmla="*/ 200025 w 1378744"/>
                <a:gd name="connsiteY42" fmla="*/ 916781 h 1288255"/>
                <a:gd name="connsiteX43" fmla="*/ 226219 w 1378744"/>
                <a:gd name="connsiteY43" fmla="*/ 916781 h 1288255"/>
                <a:gd name="connsiteX44" fmla="*/ 300038 w 1378744"/>
                <a:gd name="connsiteY44" fmla="*/ 921543 h 1288255"/>
                <a:gd name="connsiteX45" fmla="*/ 395288 w 1378744"/>
                <a:gd name="connsiteY45" fmla="*/ 952500 h 1288255"/>
                <a:gd name="connsiteX46" fmla="*/ 414338 w 1378744"/>
                <a:gd name="connsiteY46" fmla="*/ 988218 h 1288255"/>
                <a:gd name="connsiteX47" fmla="*/ 435769 w 1378744"/>
                <a:gd name="connsiteY47" fmla="*/ 992981 h 1288255"/>
                <a:gd name="connsiteX48" fmla="*/ 464344 w 1378744"/>
                <a:gd name="connsiteY48" fmla="*/ 995362 h 1288255"/>
                <a:gd name="connsiteX49" fmla="*/ 507207 w 1378744"/>
                <a:gd name="connsiteY49" fmla="*/ 1026318 h 1288255"/>
                <a:gd name="connsiteX50" fmla="*/ 521494 w 1378744"/>
                <a:gd name="connsiteY50" fmla="*/ 1069181 h 1288255"/>
                <a:gd name="connsiteX51" fmla="*/ 545307 w 1378744"/>
                <a:gd name="connsiteY51" fmla="*/ 1107281 h 1288255"/>
                <a:gd name="connsiteX52" fmla="*/ 573882 w 1378744"/>
                <a:gd name="connsiteY52" fmla="*/ 1121568 h 1288255"/>
                <a:gd name="connsiteX53" fmla="*/ 585788 w 1378744"/>
                <a:gd name="connsiteY53" fmla="*/ 1131093 h 1288255"/>
                <a:gd name="connsiteX54" fmla="*/ 597694 w 1378744"/>
                <a:gd name="connsiteY54" fmla="*/ 1181100 h 1288255"/>
                <a:gd name="connsiteX55" fmla="*/ 633413 w 1378744"/>
                <a:gd name="connsiteY55" fmla="*/ 1250156 h 1288255"/>
                <a:gd name="connsiteX56" fmla="*/ 692944 w 1378744"/>
                <a:gd name="connsiteY56" fmla="*/ 1278730 h 1288255"/>
                <a:gd name="connsiteX57" fmla="*/ 728663 w 1378744"/>
                <a:gd name="connsiteY57" fmla="*/ 1288255 h 1288255"/>
                <a:gd name="connsiteX58" fmla="*/ 771525 w 1378744"/>
                <a:gd name="connsiteY58" fmla="*/ 1269205 h 1288255"/>
                <a:gd name="connsiteX59" fmla="*/ 771525 w 1378744"/>
                <a:gd name="connsiteY59" fmla="*/ 1235868 h 1288255"/>
                <a:gd name="connsiteX60" fmla="*/ 795338 w 1378744"/>
                <a:gd name="connsiteY60" fmla="*/ 1209674 h 1288255"/>
                <a:gd name="connsiteX61" fmla="*/ 795337 w 1378744"/>
                <a:gd name="connsiteY61" fmla="*/ 1212055 h 1288255"/>
                <a:gd name="connsiteX62" fmla="*/ 809625 w 1378744"/>
                <a:gd name="connsiteY62" fmla="*/ 1197768 h 1288255"/>
                <a:gd name="connsiteX63" fmla="*/ 823914 w 1378744"/>
                <a:gd name="connsiteY63" fmla="*/ 1147762 h 1288255"/>
                <a:gd name="connsiteX64" fmla="*/ 833438 w 1378744"/>
                <a:gd name="connsiteY64" fmla="*/ 1085850 h 1288255"/>
                <a:gd name="connsiteX65" fmla="*/ 797719 w 1378744"/>
                <a:gd name="connsiteY65" fmla="*/ 1059656 h 1288255"/>
                <a:gd name="connsiteX66" fmla="*/ 790575 w 1378744"/>
                <a:gd name="connsiteY66" fmla="*/ 1038225 h 1288255"/>
                <a:gd name="connsiteX67" fmla="*/ 790575 w 1378744"/>
                <a:gd name="connsiteY67" fmla="*/ 1021556 h 1288255"/>
                <a:gd name="connsiteX68" fmla="*/ 845344 w 1378744"/>
                <a:gd name="connsiteY68" fmla="*/ 952500 h 1288255"/>
                <a:gd name="connsiteX69" fmla="*/ 845344 w 1378744"/>
                <a:gd name="connsiteY69" fmla="*/ 952500 h 1288255"/>
                <a:gd name="connsiteX70" fmla="*/ 888207 w 1378744"/>
                <a:gd name="connsiteY70" fmla="*/ 966787 h 1288255"/>
                <a:gd name="connsiteX71" fmla="*/ 907257 w 1378744"/>
                <a:gd name="connsiteY71" fmla="*/ 981075 h 1288255"/>
                <a:gd name="connsiteX72" fmla="*/ 938213 w 1378744"/>
                <a:gd name="connsiteY72" fmla="*/ 990600 h 1288255"/>
                <a:gd name="connsiteX73" fmla="*/ 964407 w 1378744"/>
                <a:gd name="connsiteY73" fmla="*/ 985837 h 1288255"/>
                <a:gd name="connsiteX74" fmla="*/ 985838 w 1378744"/>
                <a:gd name="connsiteY74" fmla="*/ 985837 h 1288255"/>
                <a:gd name="connsiteX75" fmla="*/ 995363 w 1378744"/>
                <a:gd name="connsiteY75" fmla="*/ 995362 h 1288255"/>
                <a:gd name="connsiteX76" fmla="*/ 978694 w 1378744"/>
                <a:gd name="connsiteY76" fmla="*/ 1012031 h 1288255"/>
                <a:gd name="connsiteX77" fmla="*/ 969169 w 1378744"/>
                <a:gd name="connsiteY77" fmla="*/ 1031081 h 1288255"/>
                <a:gd name="connsiteX78" fmla="*/ 954882 w 1378744"/>
                <a:gd name="connsiteY78" fmla="*/ 1054893 h 1288255"/>
                <a:gd name="connsiteX79" fmla="*/ 950119 w 1378744"/>
                <a:gd name="connsiteY79" fmla="*/ 1083468 h 1288255"/>
                <a:gd name="connsiteX80" fmla="*/ 962025 w 1378744"/>
                <a:gd name="connsiteY80" fmla="*/ 1107281 h 1288255"/>
                <a:gd name="connsiteX81" fmla="*/ 983457 w 1378744"/>
                <a:gd name="connsiteY81" fmla="*/ 1131093 h 1288255"/>
                <a:gd name="connsiteX82" fmla="*/ 1002507 w 1378744"/>
                <a:gd name="connsiteY82" fmla="*/ 1133475 h 1288255"/>
                <a:gd name="connsiteX83" fmla="*/ 1028700 w 1378744"/>
                <a:gd name="connsiteY83" fmla="*/ 1126331 h 1288255"/>
                <a:gd name="connsiteX84" fmla="*/ 1031082 w 1378744"/>
                <a:gd name="connsiteY84" fmla="*/ 1097756 h 1288255"/>
                <a:gd name="connsiteX85" fmla="*/ 1057275 w 1378744"/>
                <a:gd name="connsiteY85" fmla="*/ 1085850 h 1288255"/>
                <a:gd name="connsiteX86" fmla="*/ 1076325 w 1378744"/>
                <a:gd name="connsiteY86" fmla="*/ 1097756 h 1288255"/>
                <a:gd name="connsiteX87" fmla="*/ 1100138 w 1378744"/>
                <a:gd name="connsiteY87" fmla="*/ 1107281 h 1288255"/>
                <a:gd name="connsiteX88" fmla="*/ 1123950 w 1378744"/>
                <a:gd name="connsiteY88" fmla="*/ 1121568 h 1288255"/>
                <a:gd name="connsiteX89" fmla="*/ 1143000 w 1378744"/>
                <a:gd name="connsiteY89" fmla="*/ 1123950 h 1288255"/>
                <a:gd name="connsiteX90" fmla="*/ 1157288 w 1378744"/>
                <a:gd name="connsiteY90" fmla="*/ 1112043 h 1288255"/>
                <a:gd name="connsiteX91" fmla="*/ 1159669 w 1378744"/>
                <a:gd name="connsiteY91" fmla="*/ 1085850 h 1288255"/>
                <a:gd name="connsiteX92" fmla="*/ 1166813 w 1378744"/>
                <a:gd name="connsiteY92" fmla="*/ 1052512 h 1288255"/>
                <a:gd name="connsiteX93" fmla="*/ 1197769 w 1378744"/>
                <a:gd name="connsiteY93" fmla="*/ 1016793 h 1288255"/>
                <a:gd name="connsiteX94" fmla="*/ 1195388 w 1378744"/>
                <a:gd name="connsiteY94" fmla="*/ 954881 h 1288255"/>
                <a:gd name="connsiteX95" fmla="*/ 1209675 w 1378744"/>
                <a:gd name="connsiteY95" fmla="*/ 945356 h 1288255"/>
                <a:gd name="connsiteX96" fmla="*/ 1235869 w 1378744"/>
                <a:gd name="connsiteY96" fmla="*/ 945356 h 1288255"/>
                <a:gd name="connsiteX97" fmla="*/ 1235869 w 1378744"/>
                <a:gd name="connsiteY97" fmla="*/ 931068 h 1288255"/>
                <a:gd name="connsiteX98" fmla="*/ 1212057 w 1378744"/>
                <a:gd name="connsiteY98" fmla="*/ 912018 h 1288255"/>
                <a:gd name="connsiteX99" fmla="*/ 1195388 w 1378744"/>
                <a:gd name="connsiteY99" fmla="*/ 881062 h 1288255"/>
                <a:gd name="connsiteX100" fmla="*/ 1157288 w 1378744"/>
                <a:gd name="connsiteY100" fmla="*/ 871537 h 1288255"/>
                <a:gd name="connsiteX101" fmla="*/ 1119188 w 1378744"/>
                <a:gd name="connsiteY101" fmla="*/ 859631 h 1288255"/>
                <a:gd name="connsiteX102" fmla="*/ 1119188 w 1378744"/>
                <a:gd name="connsiteY102" fmla="*/ 831056 h 1288255"/>
                <a:gd name="connsiteX103" fmla="*/ 1135857 w 1378744"/>
                <a:gd name="connsiteY103" fmla="*/ 807243 h 1288255"/>
                <a:gd name="connsiteX104" fmla="*/ 1197769 w 1378744"/>
                <a:gd name="connsiteY104" fmla="*/ 759618 h 1288255"/>
                <a:gd name="connsiteX105" fmla="*/ 1247775 w 1378744"/>
                <a:gd name="connsiteY105" fmla="*/ 762000 h 1288255"/>
                <a:gd name="connsiteX106" fmla="*/ 1278732 w 1378744"/>
                <a:gd name="connsiteY106" fmla="*/ 762000 h 1288255"/>
                <a:gd name="connsiteX107" fmla="*/ 1271588 w 1378744"/>
                <a:gd name="connsiteY107" fmla="*/ 735806 h 1288255"/>
                <a:gd name="connsiteX108" fmla="*/ 1378744 w 1378744"/>
                <a:gd name="connsiteY108" fmla="*/ 678656 h 1288255"/>
                <a:gd name="connsiteX109" fmla="*/ 1331119 w 1378744"/>
                <a:gd name="connsiteY109" fmla="*/ 552450 h 1288255"/>
                <a:gd name="connsiteX110" fmla="*/ 1278732 w 1378744"/>
                <a:gd name="connsiteY110" fmla="*/ 514350 h 1288255"/>
                <a:gd name="connsiteX111" fmla="*/ 1252538 w 1378744"/>
                <a:gd name="connsiteY111" fmla="*/ 431006 h 1288255"/>
                <a:gd name="connsiteX112" fmla="*/ 1181100 w 1378744"/>
                <a:gd name="connsiteY112" fmla="*/ 431006 h 1288255"/>
                <a:gd name="connsiteX113" fmla="*/ 1166813 w 1378744"/>
                <a:gd name="connsiteY113" fmla="*/ 395287 h 1288255"/>
                <a:gd name="connsiteX114" fmla="*/ 1107282 w 1378744"/>
                <a:gd name="connsiteY114" fmla="*/ 421481 h 1288255"/>
                <a:gd name="connsiteX115" fmla="*/ 1054894 w 1378744"/>
                <a:gd name="connsiteY115" fmla="*/ 414337 h 1288255"/>
                <a:gd name="connsiteX116" fmla="*/ 1028700 w 1378744"/>
                <a:gd name="connsiteY116" fmla="*/ 371475 h 1288255"/>
                <a:gd name="connsiteX117" fmla="*/ 1023938 w 1378744"/>
                <a:gd name="connsiteY117" fmla="*/ 288131 h 1288255"/>
                <a:gd name="connsiteX118" fmla="*/ 1012032 w 1378744"/>
                <a:gd name="connsiteY118" fmla="*/ 269081 h 1288255"/>
                <a:gd name="connsiteX119" fmla="*/ 1012032 w 1378744"/>
                <a:gd name="connsiteY119" fmla="*/ 211931 h 1288255"/>
                <a:gd name="connsiteX120" fmla="*/ 959644 w 1378744"/>
                <a:gd name="connsiteY120" fmla="*/ 190500 h 1288255"/>
                <a:gd name="connsiteX121" fmla="*/ 914400 w 1378744"/>
                <a:gd name="connsiteY121" fmla="*/ 111918 h 1288255"/>
                <a:gd name="connsiteX122" fmla="*/ 854869 w 1378744"/>
                <a:gd name="connsiteY122" fmla="*/ 76200 h 1288255"/>
                <a:gd name="connsiteX123" fmla="*/ 873919 w 1378744"/>
                <a:gd name="connsiteY123" fmla="*/ 16668 h 1288255"/>
                <a:gd name="connsiteX124" fmla="*/ 783432 w 1378744"/>
                <a:gd name="connsiteY124" fmla="*/ 0 h 128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378744" h="1288255">
                  <a:moveTo>
                    <a:pt x="783432" y="0"/>
                  </a:moveTo>
                  <a:lnTo>
                    <a:pt x="738188" y="26193"/>
                  </a:lnTo>
                  <a:lnTo>
                    <a:pt x="685800" y="28575"/>
                  </a:lnTo>
                  <a:lnTo>
                    <a:pt x="635794" y="73818"/>
                  </a:lnTo>
                  <a:lnTo>
                    <a:pt x="633413" y="114300"/>
                  </a:lnTo>
                  <a:lnTo>
                    <a:pt x="561975" y="190500"/>
                  </a:lnTo>
                  <a:lnTo>
                    <a:pt x="519113" y="214312"/>
                  </a:lnTo>
                  <a:lnTo>
                    <a:pt x="485775" y="252412"/>
                  </a:lnTo>
                  <a:lnTo>
                    <a:pt x="461963" y="273843"/>
                  </a:lnTo>
                  <a:lnTo>
                    <a:pt x="423863" y="333375"/>
                  </a:lnTo>
                  <a:lnTo>
                    <a:pt x="378619" y="357187"/>
                  </a:lnTo>
                  <a:lnTo>
                    <a:pt x="292894" y="376237"/>
                  </a:lnTo>
                  <a:lnTo>
                    <a:pt x="264319" y="373856"/>
                  </a:lnTo>
                  <a:lnTo>
                    <a:pt x="240507" y="359568"/>
                  </a:lnTo>
                  <a:lnTo>
                    <a:pt x="226219" y="338137"/>
                  </a:lnTo>
                  <a:lnTo>
                    <a:pt x="219075" y="311943"/>
                  </a:lnTo>
                  <a:lnTo>
                    <a:pt x="204788" y="309562"/>
                  </a:lnTo>
                  <a:lnTo>
                    <a:pt x="188119" y="304800"/>
                  </a:lnTo>
                  <a:lnTo>
                    <a:pt x="173832" y="302418"/>
                  </a:lnTo>
                  <a:lnTo>
                    <a:pt x="128588" y="352425"/>
                  </a:lnTo>
                  <a:lnTo>
                    <a:pt x="97632" y="371475"/>
                  </a:lnTo>
                  <a:lnTo>
                    <a:pt x="80963" y="390525"/>
                  </a:lnTo>
                  <a:lnTo>
                    <a:pt x="66675" y="435768"/>
                  </a:lnTo>
                  <a:lnTo>
                    <a:pt x="54769" y="447675"/>
                  </a:lnTo>
                  <a:lnTo>
                    <a:pt x="9525" y="466725"/>
                  </a:lnTo>
                  <a:lnTo>
                    <a:pt x="2382" y="481012"/>
                  </a:lnTo>
                  <a:lnTo>
                    <a:pt x="4763" y="533400"/>
                  </a:lnTo>
                  <a:lnTo>
                    <a:pt x="0" y="545306"/>
                  </a:lnTo>
                  <a:lnTo>
                    <a:pt x="73819" y="588168"/>
                  </a:lnTo>
                  <a:lnTo>
                    <a:pt x="90488" y="628650"/>
                  </a:lnTo>
                  <a:lnTo>
                    <a:pt x="83344" y="654843"/>
                  </a:lnTo>
                  <a:lnTo>
                    <a:pt x="73819" y="697706"/>
                  </a:lnTo>
                  <a:lnTo>
                    <a:pt x="78582" y="726281"/>
                  </a:lnTo>
                  <a:lnTo>
                    <a:pt x="95250" y="738187"/>
                  </a:lnTo>
                  <a:lnTo>
                    <a:pt x="116682" y="735806"/>
                  </a:lnTo>
                  <a:lnTo>
                    <a:pt x="123825" y="762000"/>
                  </a:lnTo>
                  <a:lnTo>
                    <a:pt x="126207" y="783431"/>
                  </a:lnTo>
                  <a:lnTo>
                    <a:pt x="152400" y="812006"/>
                  </a:lnTo>
                  <a:lnTo>
                    <a:pt x="164307" y="823912"/>
                  </a:lnTo>
                  <a:lnTo>
                    <a:pt x="173832" y="850106"/>
                  </a:lnTo>
                  <a:lnTo>
                    <a:pt x="169069" y="878681"/>
                  </a:lnTo>
                  <a:lnTo>
                    <a:pt x="176213" y="897731"/>
                  </a:lnTo>
                  <a:lnTo>
                    <a:pt x="200025" y="916781"/>
                  </a:lnTo>
                  <a:lnTo>
                    <a:pt x="226219" y="916781"/>
                  </a:lnTo>
                  <a:lnTo>
                    <a:pt x="300038" y="921543"/>
                  </a:lnTo>
                  <a:lnTo>
                    <a:pt x="395288" y="952500"/>
                  </a:lnTo>
                  <a:lnTo>
                    <a:pt x="414338" y="988218"/>
                  </a:lnTo>
                  <a:lnTo>
                    <a:pt x="435769" y="992981"/>
                  </a:lnTo>
                  <a:lnTo>
                    <a:pt x="464344" y="995362"/>
                  </a:lnTo>
                  <a:lnTo>
                    <a:pt x="507207" y="1026318"/>
                  </a:lnTo>
                  <a:lnTo>
                    <a:pt x="521494" y="1069181"/>
                  </a:lnTo>
                  <a:lnTo>
                    <a:pt x="545307" y="1107281"/>
                  </a:lnTo>
                  <a:lnTo>
                    <a:pt x="573882" y="1121568"/>
                  </a:lnTo>
                  <a:lnTo>
                    <a:pt x="585788" y="1131093"/>
                  </a:lnTo>
                  <a:lnTo>
                    <a:pt x="597694" y="1181100"/>
                  </a:lnTo>
                  <a:lnTo>
                    <a:pt x="633413" y="1250156"/>
                  </a:lnTo>
                  <a:lnTo>
                    <a:pt x="692944" y="1278730"/>
                  </a:lnTo>
                  <a:lnTo>
                    <a:pt x="728663" y="1288255"/>
                  </a:lnTo>
                  <a:lnTo>
                    <a:pt x="771525" y="1269205"/>
                  </a:lnTo>
                  <a:lnTo>
                    <a:pt x="771525" y="1235868"/>
                  </a:lnTo>
                  <a:lnTo>
                    <a:pt x="795338" y="1209674"/>
                  </a:lnTo>
                  <a:cubicBezTo>
                    <a:pt x="795338" y="1210468"/>
                    <a:pt x="795337" y="1211261"/>
                    <a:pt x="795337" y="1212055"/>
                  </a:cubicBezTo>
                  <a:lnTo>
                    <a:pt x="809625" y="1197768"/>
                  </a:lnTo>
                  <a:lnTo>
                    <a:pt x="823914" y="1147762"/>
                  </a:lnTo>
                  <a:lnTo>
                    <a:pt x="833438" y="1085850"/>
                  </a:lnTo>
                  <a:lnTo>
                    <a:pt x="797719" y="1059656"/>
                  </a:lnTo>
                  <a:lnTo>
                    <a:pt x="790575" y="1038225"/>
                  </a:lnTo>
                  <a:lnTo>
                    <a:pt x="790575" y="1021556"/>
                  </a:lnTo>
                  <a:lnTo>
                    <a:pt x="845344" y="952500"/>
                  </a:lnTo>
                  <a:lnTo>
                    <a:pt x="845344" y="952500"/>
                  </a:lnTo>
                  <a:lnTo>
                    <a:pt x="888207" y="966787"/>
                  </a:lnTo>
                  <a:lnTo>
                    <a:pt x="907257" y="981075"/>
                  </a:lnTo>
                  <a:lnTo>
                    <a:pt x="938213" y="990600"/>
                  </a:lnTo>
                  <a:lnTo>
                    <a:pt x="964407" y="985837"/>
                  </a:lnTo>
                  <a:lnTo>
                    <a:pt x="985838" y="985837"/>
                  </a:lnTo>
                  <a:lnTo>
                    <a:pt x="995363" y="995362"/>
                  </a:lnTo>
                  <a:lnTo>
                    <a:pt x="978694" y="1012031"/>
                  </a:lnTo>
                  <a:lnTo>
                    <a:pt x="969169" y="1031081"/>
                  </a:lnTo>
                  <a:lnTo>
                    <a:pt x="954882" y="1054893"/>
                  </a:lnTo>
                  <a:lnTo>
                    <a:pt x="950119" y="1083468"/>
                  </a:lnTo>
                  <a:lnTo>
                    <a:pt x="962025" y="1107281"/>
                  </a:lnTo>
                  <a:lnTo>
                    <a:pt x="983457" y="1131093"/>
                  </a:lnTo>
                  <a:lnTo>
                    <a:pt x="1002507" y="1133475"/>
                  </a:lnTo>
                  <a:lnTo>
                    <a:pt x="1028700" y="1126331"/>
                  </a:lnTo>
                  <a:lnTo>
                    <a:pt x="1031082" y="1097756"/>
                  </a:lnTo>
                  <a:lnTo>
                    <a:pt x="1057275" y="1085850"/>
                  </a:lnTo>
                  <a:lnTo>
                    <a:pt x="1076325" y="1097756"/>
                  </a:lnTo>
                  <a:lnTo>
                    <a:pt x="1100138" y="1107281"/>
                  </a:lnTo>
                  <a:lnTo>
                    <a:pt x="1123950" y="1121568"/>
                  </a:lnTo>
                  <a:lnTo>
                    <a:pt x="1143000" y="1123950"/>
                  </a:lnTo>
                  <a:lnTo>
                    <a:pt x="1157288" y="1112043"/>
                  </a:lnTo>
                  <a:lnTo>
                    <a:pt x="1159669" y="1085850"/>
                  </a:lnTo>
                  <a:lnTo>
                    <a:pt x="1166813" y="1052512"/>
                  </a:lnTo>
                  <a:lnTo>
                    <a:pt x="1197769" y="1016793"/>
                  </a:lnTo>
                  <a:cubicBezTo>
                    <a:pt x="1196975" y="996156"/>
                    <a:pt x="1196182" y="975518"/>
                    <a:pt x="1195388" y="954881"/>
                  </a:cubicBezTo>
                  <a:lnTo>
                    <a:pt x="1209675" y="945356"/>
                  </a:lnTo>
                  <a:lnTo>
                    <a:pt x="1235869" y="945356"/>
                  </a:lnTo>
                  <a:lnTo>
                    <a:pt x="1235869" y="931068"/>
                  </a:lnTo>
                  <a:lnTo>
                    <a:pt x="1212057" y="912018"/>
                  </a:lnTo>
                  <a:lnTo>
                    <a:pt x="1195388" y="881062"/>
                  </a:lnTo>
                  <a:lnTo>
                    <a:pt x="1157288" y="871537"/>
                  </a:lnTo>
                  <a:lnTo>
                    <a:pt x="1119188" y="859631"/>
                  </a:lnTo>
                  <a:lnTo>
                    <a:pt x="1119188" y="831056"/>
                  </a:lnTo>
                  <a:lnTo>
                    <a:pt x="1135857" y="807243"/>
                  </a:lnTo>
                  <a:lnTo>
                    <a:pt x="1197769" y="759618"/>
                  </a:lnTo>
                  <a:lnTo>
                    <a:pt x="1247775" y="762000"/>
                  </a:lnTo>
                  <a:lnTo>
                    <a:pt x="1278732" y="762000"/>
                  </a:lnTo>
                  <a:lnTo>
                    <a:pt x="1271588" y="735806"/>
                  </a:lnTo>
                  <a:lnTo>
                    <a:pt x="1378744" y="678656"/>
                  </a:lnTo>
                  <a:lnTo>
                    <a:pt x="1331119" y="552450"/>
                  </a:lnTo>
                  <a:lnTo>
                    <a:pt x="1278732" y="514350"/>
                  </a:lnTo>
                  <a:lnTo>
                    <a:pt x="1252538" y="431006"/>
                  </a:lnTo>
                  <a:lnTo>
                    <a:pt x="1181100" y="431006"/>
                  </a:lnTo>
                  <a:lnTo>
                    <a:pt x="1166813" y="395287"/>
                  </a:lnTo>
                  <a:lnTo>
                    <a:pt x="1107282" y="421481"/>
                  </a:lnTo>
                  <a:lnTo>
                    <a:pt x="1054894" y="414337"/>
                  </a:lnTo>
                  <a:lnTo>
                    <a:pt x="1028700" y="371475"/>
                  </a:lnTo>
                  <a:lnTo>
                    <a:pt x="1023938" y="288131"/>
                  </a:lnTo>
                  <a:lnTo>
                    <a:pt x="1012032" y="269081"/>
                  </a:lnTo>
                  <a:lnTo>
                    <a:pt x="1012032" y="211931"/>
                  </a:lnTo>
                  <a:lnTo>
                    <a:pt x="959644" y="190500"/>
                  </a:lnTo>
                  <a:lnTo>
                    <a:pt x="914400" y="111918"/>
                  </a:lnTo>
                  <a:lnTo>
                    <a:pt x="854869" y="76200"/>
                  </a:lnTo>
                  <a:lnTo>
                    <a:pt x="873919" y="16668"/>
                  </a:lnTo>
                  <a:lnTo>
                    <a:pt x="783432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55988" y="2998788"/>
              <a:ext cx="1584325" cy="1039812"/>
            </a:xfrm>
            <a:custGeom>
              <a:avLst/>
              <a:gdLst>
                <a:gd name="connsiteX0" fmla="*/ 33338 w 1583531"/>
                <a:gd name="connsiteY0" fmla="*/ 840582 h 1038225"/>
                <a:gd name="connsiteX1" fmla="*/ 116681 w 1583531"/>
                <a:gd name="connsiteY1" fmla="*/ 862013 h 1038225"/>
                <a:gd name="connsiteX2" fmla="*/ 126206 w 1583531"/>
                <a:gd name="connsiteY2" fmla="*/ 878682 h 1038225"/>
                <a:gd name="connsiteX3" fmla="*/ 123825 w 1583531"/>
                <a:gd name="connsiteY3" fmla="*/ 935832 h 1038225"/>
                <a:gd name="connsiteX4" fmla="*/ 130969 w 1583531"/>
                <a:gd name="connsiteY4" fmla="*/ 942975 h 1038225"/>
                <a:gd name="connsiteX5" fmla="*/ 188119 w 1583531"/>
                <a:gd name="connsiteY5" fmla="*/ 964407 h 1038225"/>
                <a:gd name="connsiteX6" fmla="*/ 204788 w 1583531"/>
                <a:gd name="connsiteY6" fmla="*/ 997744 h 1038225"/>
                <a:gd name="connsiteX7" fmla="*/ 228600 w 1583531"/>
                <a:gd name="connsiteY7" fmla="*/ 1002507 h 1038225"/>
                <a:gd name="connsiteX8" fmla="*/ 250031 w 1583531"/>
                <a:gd name="connsiteY8" fmla="*/ 990600 h 1038225"/>
                <a:gd name="connsiteX9" fmla="*/ 278606 w 1583531"/>
                <a:gd name="connsiteY9" fmla="*/ 973932 h 1038225"/>
                <a:gd name="connsiteX10" fmla="*/ 300038 w 1583531"/>
                <a:gd name="connsiteY10" fmla="*/ 981075 h 1038225"/>
                <a:gd name="connsiteX11" fmla="*/ 316706 w 1583531"/>
                <a:gd name="connsiteY11" fmla="*/ 1004888 h 1038225"/>
                <a:gd name="connsiteX12" fmla="*/ 326231 w 1583531"/>
                <a:gd name="connsiteY12" fmla="*/ 1023938 h 1038225"/>
                <a:gd name="connsiteX13" fmla="*/ 347663 w 1583531"/>
                <a:gd name="connsiteY13" fmla="*/ 1035844 h 1038225"/>
                <a:gd name="connsiteX14" fmla="*/ 402431 w 1583531"/>
                <a:gd name="connsiteY14" fmla="*/ 1038225 h 1038225"/>
                <a:gd name="connsiteX15" fmla="*/ 407194 w 1583531"/>
                <a:gd name="connsiteY15" fmla="*/ 1014413 h 1038225"/>
                <a:gd name="connsiteX16" fmla="*/ 411956 w 1583531"/>
                <a:gd name="connsiteY16" fmla="*/ 985838 h 1038225"/>
                <a:gd name="connsiteX17" fmla="*/ 428625 w 1583531"/>
                <a:gd name="connsiteY17" fmla="*/ 959644 h 1038225"/>
                <a:gd name="connsiteX18" fmla="*/ 535781 w 1583531"/>
                <a:gd name="connsiteY18" fmla="*/ 912019 h 1038225"/>
                <a:gd name="connsiteX19" fmla="*/ 557213 w 1583531"/>
                <a:gd name="connsiteY19" fmla="*/ 931069 h 1038225"/>
                <a:gd name="connsiteX20" fmla="*/ 566738 w 1583531"/>
                <a:gd name="connsiteY20" fmla="*/ 1004888 h 1038225"/>
                <a:gd name="connsiteX21" fmla="*/ 631031 w 1583531"/>
                <a:gd name="connsiteY21" fmla="*/ 1019175 h 1038225"/>
                <a:gd name="connsiteX22" fmla="*/ 669131 w 1583531"/>
                <a:gd name="connsiteY22" fmla="*/ 1019175 h 1038225"/>
                <a:gd name="connsiteX23" fmla="*/ 700088 w 1583531"/>
                <a:gd name="connsiteY23" fmla="*/ 995363 h 1038225"/>
                <a:gd name="connsiteX24" fmla="*/ 750094 w 1583531"/>
                <a:gd name="connsiteY24" fmla="*/ 978694 h 1038225"/>
                <a:gd name="connsiteX25" fmla="*/ 771525 w 1583531"/>
                <a:gd name="connsiteY25" fmla="*/ 985838 h 1038225"/>
                <a:gd name="connsiteX26" fmla="*/ 812006 w 1583531"/>
                <a:gd name="connsiteY26" fmla="*/ 1028700 h 1038225"/>
                <a:gd name="connsiteX27" fmla="*/ 826294 w 1583531"/>
                <a:gd name="connsiteY27" fmla="*/ 1028700 h 1038225"/>
                <a:gd name="connsiteX28" fmla="*/ 850106 w 1583531"/>
                <a:gd name="connsiteY28" fmla="*/ 992982 h 1038225"/>
                <a:gd name="connsiteX29" fmla="*/ 871538 w 1583531"/>
                <a:gd name="connsiteY29" fmla="*/ 966788 h 1038225"/>
                <a:gd name="connsiteX30" fmla="*/ 902494 w 1583531"/>
                <a:gd name="connsiteY30" fmla="*/ 959644 h 1038225"/>
                <a:gd name="connsiteX31" fmla="*/ 928688 w 1583531"/>
                <a:gd name="connsiteY31" fmla="*/ 964407 h 1038225"/>
                <a:gd name="connsiteX32" fmla="*/ 981075 w 1583531"/>
                <a:gd name="connsiteY32" fmla="*/ 995363 h 1038225"/>
                <a:gd name="connsiteX33" fmla="*/ 1047750 w 1583531"/>
                <a:gd name="connsiteY33" fmla="*/ 995363 h 1038225"/>
                <a:gd name="connsiteX34" fmla="*/ 1100138 w 1583531"/>
                <a:gd name="connsiteY34" fmla="*/ 1012032 h 1038225"/>
                <a:gd name="connsiteX35" fmla="*/ 1202531 w 1583531"/>
                <a:gd name="connsiteY35" fmla="*/ 862013 h 1038225"/>
                <a:gd name="connsiteX36" fmla="*/ 1243013 w 1583531"/>
                <a:gd name="connsiteY36" fmla="*/ 876300 h 1038225"/>
                <a:gd name="connsiteX37" fmla="*/ 1331119 w 1583531"/>
                <a:gd name="connsiteY37" fmla="*/ 752475 h 1038225"/>
                <a:gd name="connsiteX38" fmla="*/ 1269206 w 1583531"/>
                <a:gd name="connsiteY38" fmla="*/ 695325 h 1038225"/>
                <a:gd name="connsiteX39" fmla="*/ 1269206 w 1583531"/>
                <a:gd name="connsiteY39" fmla="*/ 685800 h 1038225"/>
                <a:gd name="connsiteX40" fmla="*/ 1364456 w 1583531"/>
                <a:gd name="connsiteY40" fmla="*/ 683419 h 1038225"/>
                <a:gd name="connsiteX41" fmla="*/ 1407319 w 1583531"/>
                <a:gd name="connsiteY41" fmla="*/ 700088 h 1038225"/>
                <a:gd name="connsiteX42" fmla="*/ 1431131 w 1583531"/>
                <a:gd name="connsiteY42" fmla="*/ 657225 h 1038225"/>
                <a:gd name="connsiteX43" fmla="*/ 1531144 w 1583531"/>
                <a:gd name="connsiteY43" fmla="*/ 623888 h 1038225"/>
                <a:gd name="connsiteX44" fmla="*/ 1578769 w 1583531"/>
                <a:gd name="connsiteY44" fmla="*/ 588169 h 1038225"/>
                <a:gd name="connsiteX45" fmla="*/ 1583531 w 1583531"/>
                <a:gd name="connsiteY45" fmla="*/ 564357 h 1038225"/>
                <a:gd name="connsiteX46" fmla="*/ 1564481 w 1583531"/>
                <a:gd name="connsiteY46" fmla="*/ 557213 h 1038225"/>
                <a:gd name="connsiteX47" fmla="*/ 1547813 w 1583531"/>
                <a:gd name="connsiteY47" fmla="*/ 466725 h 1038225"/>
                <a:gd name="connsiteX48" fmla="*/ 1519238 w 1583531"/>
                <a:gd name="connsiteY48" fmla="*/ 433388 h 1038225"/>
                <a:gd name="connsiteX49" fmla="*/ 1443038 w 1583531"/>
                <a:gd name="connsiteY49" fmla="*/ 426244 h 1038225"/>
                <a:gd name="connsiteX50" fmla="*/ 1431131 w 1583531"/>
                <a:gd name="connsiteY50" fmla="*/ 404813 h 1038225"/>
                <a:gd name="connsiteX51" fmla="*/ 1412081 w 1583531"/>
                <a:gd name="connsiteY51" fmla="*/ 388144 h 1038225"/>
                <a:gd name="connsiteX52" fmla="*/ 1373981 w 1583531"/>
                <a:gd name="connsiteY52" fmla="*/ 385763 h 1038225"/>
                <a:gd name="connsiteX53" fmla="*/ 1323975 w 1583531"/>
                <a:gd name="connsiteY53" fmla="*/ 342900 h 1038225"/>
                <a:gd name="connsiteX54" fmla="*/ 1276350 w 1583531"/>
                <a:gd name="connsiteY54" fmla="*/ 383382 h 1038225"/>
                <a:gd name="connsiteX55" fmla="*/ 1252538 w 1583531"/>
                <a:gd name="connsiteY55" fmla="*/ 383382 h 1038225"/>
                <a:gd name="connsiteX56" fmla="*/ 1219200 w 1583531"/>
                <a:gd name="connsiteY56" fmla="*/ 340519 h 1038225"/>
                <a:gd name="connsiteX57" fmla="*/ 1171575 w 1583531"/>
                <a:gd name="connsiteY57" fmla="*/ 340519 h 1038225"/>
                <a:gd name="connsiteX58" fmla="*/ 1135856 w 1583531"/>
                <a:gd name="connsiteY58" fmla="*/ 311944 h 1038225"/>
                <a:gd name="connsiteX59" fmla="*/ 1095375 w 1583531"/>
                <a:gd name="connsiteY59" fmla="*/ 319088 h 1038225"/>
                <a:gd name="connsiteX60" fmla="*/ 992981 w 1583531"/>
                <a:gd name="connsiteY60" fmla="*/ 309563 h 1038225"/>
                <a:gd name="connsiteX61" fmla="*/ 940594 w 1583531"/>
                <a:gd name="connsiteY61" fmla="*/ 326232 h 1038225"/>
                <a:gd name="connsiteX62" fmla="*/ 919163 w 1583531"/>
                <a:gd name="connsiteY62" fmla="*/ 304800 h 1038225"/>
                <a:gd name="connsiteX63" fmla="*/ 904875 w 1583531"/>
                <a:gd name="connsiteY63" fmla="*/ 302419 h 1038225"/>
                <a:gd name="connsiteX64" fmla="*/ 900113 w 1583531"/>
                <a:gd name="connsiteY64" fmla="*/ 269082 h 1038225"/>
                <a:gd name="connsiteX65" fmla="*/ 895350 w 1583531"/>
                <a:gd name="connsiteY65" fmla="*/ 261938 h 1038225"/>
                <a:gd name="connsiteX66" fmla="*/ 845344 w 1583531"/>
                <a:gd name="connsiteY66" fmla="*/ 297657 h 1038225"/>
                <a:gd name="connsiteX67" fmla="*/ 833438 w 1583531"/>
                <a:gd name="connsiteY67" fmla="*/ 345282 h 1038225"/>
                <a:gd name="connsiteX68" fmla="*/ 850106 w 1583531"/>
                <a:gd name="connsiteY68" fmla="*/ 369094 h 1038225"/>
                <a:gd name="connsiteX69" fmla="*/ 850106 w 1583531"/>
                <a:gd name="connsiteY69" fmla="*/ 438150 h 1038225"/>
                <a:gd name="connsiteX70" fmla="*/ 876300 w 1583531"/>
                <a:gd name="connsiteY70" fmla="*/ 450057 h 1038225"/>
                <a:gd name="connsiteX71" fmla="*/ 881063 w 1583531"/>
                <a:gd name="connsiteY71" fmla="*/ 469107 h 1038225"/>
                <a:gd name="connsiteX72" fmla="*/ 864394 w 1583531"/>
                <a:gd name="connsiteY72" fmla="*/ 495300 h 1038225"/>
                <a:gd name="connsiteX73" fmla="*/ 842963 w 1583531"/>
                <a:gd name="connsiteY73" fmla="*/ 495300 h 1038225"/>
                <a:gd name="connsiteX74" fmla="*/ 821531 w 1583531"/>
                <a:gd name="connsiteY74" fmla="*/ 447675 h 1038225"/>
                <a:gd name="connsiteX75" fmla="*/ 778669 w 1583531"/>
                <a:gd name="connsiteY75" fmla="*/ 433388 h 1038225"/>
                <a:gd name="connsiteX76" fmla="*/ 771525 w 1583531"/>
                <a:gd name="connsiteY76" fmla="*/ 414338 h 1038225"/>
                <a:gd name="connsiteX77" fmla="*/ 807244 w 1583531"/>
                <a:gd name="connsiteY77" fmla="*/ 340519 h 1038225"/>
                <a:gd name="connsiteX78" fmla="*/ 826294 w 1583531"/>
                <a:gd name="connsiteY78" fmla="*/ 269082 h 1038225"/>
                <a:gd name="connsiteX79" fmla="*/ 842963 w 1583531"/>
                <a:gd name="connsiteY79" fmla="*/ 259557 h 1038225"/>
                <a:gd name="connsiteX80" fmla="*/ 883444 w 1583531"/>
                <a:gd name="connsiteY80" fmla="*/ 192882 h 1038225"/>
                <a:gd name="connsiteX81" fmla="*/ 931069 w 1583531"/>
                <a:gd name="connsiteY81" fmla="*/ 171450 h 1038225"/>
                <a:gd name="connsiteX82" fmla="*/ 935831 w 1583531"/>
                <a:gd name="connsiteY82" fmla="*/ 140494 h 1038225"/>
                <a:gd name="connsiteX83" fmla="*/ 950119 w 1583531"/>
                <a:gd name="connsiteY83" fmla="*/ 123825 h 1038225"/>
                <a:gd name="connsiteX84" fmla="*/ 945356 w 1583531"/>
                <a:gd name="connsiteY84" fmla="*/ 83344 h 1038225"/>
                <a:gd name="connsiteX85" fmla="*/ 890588 w 1583531"/>
                <a:gd name="connsiteY85" fmla="*/ 69057 h 1038225"/>
                <a:gd name="connsiteX86" fmla="*/ 864394 w 1583531"/>
                <a:gd name="connsiteY86" fmla="*/ 38100 h 1038225"/>
                <a:gd name="connsiteX87" fmla="*/ 792956 w 1583531"/>
                <a:gd name="connsiteY87" fmla="*/ 33338 h 1038225"/>
                <a:gd name="connsiteX88" fmla="*/ 759619 w 1583531"/>
                <a:gd name="connsiteY88" fmla="*/ 0 h 1038225"/>
                <a:gd name="connsiteX89" fmla="*/ 757238 w 1583531"/>
                <a:gd name="connsiteY89" fmla="*/ 30957 h 1038225"/>
                <a:gd name="connsiteX90" fmla="*/ 745331 w 1583531"/>
                <a:gd name="connsiteY90" fmla="*/ 52388 h 1038225"/>
                <a:gd name="connsiteX91" fmla="*/ 635794 w 1583531"/>
                <a:gd name="connsiteY91" fmla="*/ 114300 h 1038225"/>
                <a:gd name="connsiteX92" fmla="*/ 642938 w 1583531"/>
                <a:gd name="connsiteY92" fmla="*/ 135732 h 1038225"/>
                <a:gd name="connsiteX93" fmla="*/ 561975 w 1583531"/>
                <a:gd name="connsiteY93" fmla="*/ 138113 h 1038225"/>
                <a:gd name="connsiteX94" fmla="*/ 495300 w 1583531"/>
                <a:gd name="connsiteY94" fmla="*/ 185738 h 1038225"/>
                <a:gd name="connsiteX95" fmla="*/ 483394 w 1583531"/>
                <a:gd name="connsiteY95" fmla="*/ 202407 h 1038225"/>
                <a:gd name="connsiteX96" fmla="*/ 485775 w 1583531"/>
                <a:gd name="connsiteY96" fmla="*/ 233363 h 1038225"/>
                <a:gd name="connsiteX97" fmla="*/ 552450 w 1583531"/>
                <a:gd name="connsiteY97" fmla="*/ 257175 h 1038225"/>
                <a:gd name="connsiteX98" fmla="*/ 571500 w 1583531"/>
                <a:gd name="connsiteY98" fmla="*/ 283369 h 1038225"/>
                <a:gd name="connsiteX99" fmla="*/ 597694 w 1583531"/>
                <a:gd name="connsiteY99" fmla="*/ 307182 h 1038225"/>
                <a:gd name="connsiteX100" fmla="*/ 597694 w 1583531"/>
                <a:gd name="connsiteY100" fmla="*/ 321469 h 1038225"/>
                <a:gd name="connsiteX101" fmla="*/ 573881 w 1583531"/>
                <a:gd name="connsiteY101" fmla="*/ 321469 h 1038225"/>
                <a:gd name="connsiteX102" fmla="*/ 566738 w 1583531"/>
                <a:gd name="connsiteY102" fmla="*/ 330994 h 1038225"/>
                <a:gd name="connsiteX103" fmla="*/ 557213 w 1583531"/>
                <a:gd name="connsiteY103" fmla="*/ 400050 h 1038225"/>
                <a:gd name="connsiteX104" fmla="*/ 538163 w 1583531"/>
                <a:gd name="connsiteY104" fmla="*/ 426244 h 1038225"/>
                <a:gd name="connsiteX105" fmla="*/ 523875 w 1583531"/>
                <a:gd name="connsiteY105" fmla="*/ 490538 h 1038225"/>
                <a:gd name="connsiteX106" fmla="*/ 495300 w 1583531"/>
                <a:gd name="connsiteY106" fmla="*/ 500063 h 1038225"/>
                <a:gd name="connsiteX107" fmla="*/ 454819 w 1583531"/>
                <a:gd name="connsiteY107" fmla="*/ 481013 h 1038225"/>
                <a:gd name="connsiteX108" fmla="*/ 428625 w 1583531"/>
                <a:gd name="connsiteY108" fmla="*/ 471488 h 1038225"/>
                <a:gd name="connsiteX109" fmla="*/ 428625 w 1583531"/>
                <a:gd name="connsiteY109" fmla="*/ 471488 h 1038225"/>
                <a:gd name="connsiteX110" fmla="*/ 392906 w 1583531"/>
                <a:gd name="connsiteY110" fmla="*/ 478632 h 1038225"/>
                <a:gd name="connsiteX111" fmla="*/ 388144 w 1583531"/>
                <a:gd name="connsiteY111" fmla="*/ 502444 h 1038225"/>
                <a:gd name="connsiteX112" fmla="*/ 352425 w 1583531"/>
                <a:gd name="connsiteY112" fmla="*/ 507207 h 1038225"/>
                <a:gd name="connsiteX113" fmla="*/ 319088 w 1583531"/>
                <a:gd name="connsiteY113" fmla="*/ 466725 h 1038225"/>
                <a:gd name="connsiteX114" fmla="*/ 316706 w 1583531"/>
                <a:gd name="connsiteY114" fmla="*/ 442913 h 1038225"/>
                <a:gd name="connsiteX115" fmla="*/ 326231 w 1583531"/>
                <a:gd name="connsiteY115" fmla="*/ 407194 h 1038225"/>
                <a:gd name="connsiteX116" fmla="*/ 345281 w 1583531"/>
                <a:gd name="connsiteY116" fmla="*/ 383382 h 1038225"/>
                <a:gd name="connsiteX117" fmla="*/ 359569 w 1583531"/>
                <a:gd name="connsiteY117" fmla="*/ 369094 h 1038225"/>
                <a:gd name="connsiteX118" fmla="*/ 345281 w 1583531"/>
                <a:gd name="connsiteY118" fmla="*/ 357188 h 1038225"/>
                <a:gd name="connsiteX119" fmla="*/ 302419 w 1583531"/>
                <a:gd name="connsiteY119" fmla="*/ 366713 h 1038225"/>
                <a:gd name="connsiteX120" fmla="*/ 266700 w 1583531"/>
                <a:gd name="connsiteY120" fmla="*/ 352425 h 1038225"/>
                <a:gd name="connsiteX121" fmla="*/ 242888 w 1583531"/>
                <a:gd name="connsiteY121" fmla="*/ 342900 h 1038225"/>
                <a:gd name="connsiteX122" fmla="*/ 211931 w 1583531"/>
                <a:gd name="connsiteY122" fmla="*/ 328613 h 1038225"/>
                <a:gd name="connsiteX123" fmla="*/ 154781 w 1583531"/>
                <a:gd name="connsiteY123" fmla="*/ 392907 h 1038225"/>
                <a:gd name="connsiteX124" fmla="*/ 157163 w 1583531"/>
                <a:gd name="connsiteY124" fmla="*/ 435769 h 1038225"/>
                <a:gd name="connsiteX125" fmla="*/ 190500 w 1583531"/>
                <a:gd name="connsiteY125" fmla="*/ 466725 h 1038225"/>
                <a:gd name="connsiteX126" fmla="*/ 169069 w 1583531"/>
                <a:gd name="connsiteY126" fmla="*/ 578644 h 1038225"/>
                <a:gd name="connsiteX127" fmla="*/ 138113 w 1583531"/>
                <a:gd name="connsiteY127" fmla="*/ 604838 h 1038225"/>
                <a:gd name="connsiteX128" fmla="*/ 130969 w 1583531"/>
                <a:gd name="connsiteY128" fmla="*/ 650082 h 1038225"/>
                <a:gd name="connsiteX129" fmla="*/ 85725 w 1583531"/>
                <a:gd name="connsiteY129" fmla="*/ 661988 h 1038225"/>
                <a:gd name="connsiteX130" fmla="*/ 80963 w 1583531"/>
                <a:gd name="connsiteY130" fmla="*/ 688182 h 1038225"/>
                <a:gd name="connsiteX131" fmla="*/ 11906 w 1583531"/>
                <a:gd name="connsiteY131" fmla="*/ 721519 h 1038225"/>
                <a:gd name="connsiteX132" fmla="*/ 0 w 1583531"/>
                <a:gd name="connsiteY132" fmla="*/ 738188 h 1038225"/>
                <a:gd name="connsiteX133" fmla="*/ 16669 w 1583531"/>
                <a:gd name="connsiteY133" fmla="*/ 771525 h 1038225"/>
                <a:gd name="connsiteX134" fmla="*/ 33338 w 1583531"/>
                <a:gd name="connsiteY134" fmla="*/ 840582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583531" h="1038225">
                  <a:moveTo>
                    <a:pt x="33338" y="840582"/>
                  </a:moveTo>
                  <a:lnTo>
                    <a:pt x="116681" y="862013"/>
                  </a:lnTo>
                  <a:lnTo>
                    <a:pt x="126206" y="878682"/>
                  </a:lnTo>
                  <a:cubicBezTo>
                    <a:pt x="125412" y="897732"/>
                    <a:pt x="124619" y="916782"/>
                    <a:pt x="123825" y="935832"/>
                  </a:cubicBezTo>
                  <a:lnTo>
                    <a:pt x="130969" y="942975"/>
                  </a:lnTo>
                  <a:lnTo>
                    <a:pt x="188119" y="964407"/>
                  </a:lnTo>
                  <a:lnTo>
                    <a:pt x="204788" y="997744"/>
                  </a:lnTo>
                  <a:lnTo>
                    <a:pt x="228600" y="1002507"/>
                  </a:lnTo>
                  <a:lnTo>
                    <a:pt x="250031" y="990600"/>
                  </a:lnTo>
                  <a:lnTo>
                    <a:pt x="278606" y="973932"/>
                  </a:lnTo>
                  <a:lnTo>
                    <a:pt x="300038" y="981075"/>
                  </a:lnTo>
                  <a:lnTo>
                    <a:pt x="316706" y="1004888"/>
                  </a:lnTo>
                  <a:lnTo>
                    <a:pt x="326231" y="1023938"/>
                  </a:lnTo>
                  <a:lnTo>
                    <a:pt x="347663" y="1035844"/>
                  </a:lnTo>
                  <a:lnTo>
                    <a:pt x="402431" y="1038225"/>
                  </a:lnTo>
                  <a:lnTo>
                    <a:pt x="407194" y="1014413"/>
                  </a:lnTo>
                  <a:lnTo>
                    <a:pt x="411956" y="985838"/>
                  </a:lnTo>
                  <a:lnTo>
                    <a:pt x="428625" y="959644"/>
                  </a:lnTo>
                  <a:lnTo>
                    <a:pt x="535781" y="912019"/>
                  </a:lnTo>
                  <a:lnTo>
                    <a:pt x="557213" y="931069"/>
                  </a:lnTo>
                  <a:lnTo>
                    <a:pt x="566738" y="1004888"/>
                  </a:lnTo>
                  <a:lnTo>
                    <a:pt x="631031" y="1019175"/>
                  </a:lnTo>
                  <a:lnTo>
                    <a:pt x="669131" y="1019175"/>
                  </a:lnTo>
                  <a:lnTo>
                    <a:pt x="700088" y="995363"/>
                  </a:lnTo>
                  <a:lnTo>
                    <a:pt x="750094" y="978694"/>
                  </a:lnTo>
                  <a:lnTo>
                    <a:pt x="771525" y="985838"/>
                  </a:lnTo>
                  <a:lnTo>
                    <a:pt x="812006" y="1028700"/>
                  </a:lnTo>
                  <a:lnTo>
                    <a:pt x="826294" y="1028700"/>
                  </a:lnTo>
                  <a:lnTo>
                    <a:pt x="850106" y="992982"/>
                  </a:lnTo>
                  <a:lnTo>
                    <a:pt x="871538" y="966788"/>
                  </a:lnTo>
                  <a:lnTo>
                    <a:pt x="902494" y="959644"/>
                  </a:lnTo>
                  <a:lnTo>
                    <a:pt x="928688" y="964407"/>
                  </a:lnTo>
                  <a:lnTo>
                    <a:pt x="981075" y="995363"/>
                  </a:lnTo>
                  <a:lnTo>
                    <a:pt x="1047750" y="995363"/>
                  </a:lnTo>
                  <a:lnTo>
                    <a:pt x="1100138" y="1012032"/>
                  </a:lnTo>
                  <a:lnTo>
                    <a:pt x="1202531" y="862013"/>
                  </a:lnTo>
                  <a:lnTo>
                    <a:pt x="1243013" y="876300"/>
                  </a:lnTo>
                  <a:lnTo>
                    <a:pt x="1331119" y="752475"/>
                  </a:lnTo>
                  <a:lnTo>
                    <a:pt x="1269206" y="695325"/>
                  </a:lnTo>
                  <a:lnTo>
                    <a:pt x="1269206" y="685800"/>
                  </a:lnTo>
                  <a:lnTo>
                    <a:pt x="1364456" y="683419"/>
                  </a:lnTo>
                  <a:lnTo>
                    <a:pt x="1407319" y="700088"/>
                  </a:lnTo>
                  <a:lnTo>
                    <a:pt x="1431131" y="657225"/>
                  </a:lnTo>
                  <a:lnTo>
                    <a:pt x="1531144" y="623888"/>
                  </a:lnTo>
                  <a:lnTo>
                    <a:pt x="1578769" y="588169"/>
                  </a:lnTo>
                  <a:lnTo>
                    <a:pt x="1583531" y="564357"/>
                  </a:lnTo>
                  <a:lnTo>
                    <a:pt x="1564481" y="557213"/>
                  </a:lnTo>
                  <a:lnTo>
                    <a:pt x="1547813" y="466725"/>
                  </a:lnTo>
                  <a:lnTo>
                    <a:pt x="1519238" y="433388"/>
                  </a:lnTo>
                  <a:lnTo>
                    <a:pt x="1443038" y="426244"/>
                  </a:lnTo>
                  <a:lnTo>
                    <a:pt x="1431131" y="404813"/>
                  </a:lnTo>
                  <a:lnTo>
                    <a:pt x="1412081" y="388144"/>
                  </a:lnTo>
                  <a:lnTo>
                    <a:pt x="1373981" y="385763"/>
                  </a:lnTo>
                  <a:lnTo>
                    <a:pt x="1323975" y="342900"/>
                  </a:lnTo>
                  <a:lnTo>
                    <a:pt x="1276350" y="383382"/>
                  </a:lnTo>
                  <a:lnTo>
                    <a:pt x="1252538" y="383382"/>
                  </a:lnTo>
                  <a:lnTo>
                    <a:pt x="1219200" y="340519"/>
                  </a:lnTo>
                  <a:lnTo>
                    <a:pt x="1171575" y="340519"/>
                  </a:lnTo>
                  <a:lnTo>
                    <a:pt x="1135856" y="311944"/>
                  </a:lnTo>
                  <a:lnTo>
                    <a:pt x="1095375" y="319088"/>
                  </a:lnTo>
                  <a:lnTo>
                    <a:pt x="992981" y="309563"/>
                  </a:lnTo>
                  <a:lnTo>
                    <a:pt x="940594" y="326232"/>
                  </a:lnTo>
                  <a:lnTo>
                    <a:pt x="919163" y="304800"/>
                  </a:lnTo>
                  <a:lnTo>
                    <a:pt x="904875" y="302419"/>
                  </a:lnTo>
                  <a:lnTo>
                    <a:pt x="900113" y="269082"/>
                  </a:lnTo>
                  <a:lnTo>
                    <a:pt x="895350" y="261938"/>
                  </a:lnTo>
                  <a:lnTo>
                    <a:pt x="845344" y="297657"/>
                  </a:lnTo>
                  <a:lnTo>
                    <a:pt x="833438" y="345282"/>
                  </a:lnTo>
                  <a:lnTo>
                    <a:pt x="850106" y="369094"/>
                  </a:lnTo>
                  <a:lnTo>
                    <a:pt x="850106" y="438150"/>
                  </a:lnTo>
                  <a:lnTo>
                    <a:pt x="876300" y="450057"/>
                  </a:lnTo>
                  <a:lnTo>
                    <a:pt x="881063" y="469107"/>
                  </a:lnTo>
                  <a:lnTo>
                    <a:pt x="864394" y="495300"/>
                  </a:lnTo>
                  <a:lnTo>
                    <a:pt x="842963" y="495300"/>
                  </a:lnTo>
                  <a:lnTo>
                    <a:pt x="821531" y="447675"/>
                  </a:lnTo>
                  <a:lnTo>
                    <a:pt x="778669" y="433388"/>
                  </a:lnTo>
                  <a:lnTo>
                    <a:pt x="771525" y="414338"/>
                  </a:lnTo>
                  <a:lnTo>
                    <a:pt x="807244" y="340519"/>
                  </a:lnTo>
                  <a:lnTo>
                    <a:pt x="826294" y="269082"/>
                  </a:lnTo>
                  <a:lnTo>
                    <a:pt x="842963" y="259557"/>
                  </a:lnTo>
                  <a:lnTo>
                    <a:pt x="883444" y="192882"/>
                  </a:lnTo>
                  <a:lnTo>
                    <a:pt x="931069" y="171450"/>
                  </a:lnTo>
                  <a:lnTo>
                    <a:pt x="935831" y="140494"/>
                  </a:lnTo>
                  <a:lnTo>
                    <a:pt x="950119" y="123825"/>
                  </a:lnTo>
                  <a:lnTo>
                    <a:pt x="945356" y="83344"/>
                  </a:lnTo>
                  <a:lnTo>
                    <a:pt x="890588" y="69057"/>
                  </a:lnTo>
                  <a:lnTo>
                    <a:pt x="864394" y="38100"/>
                  </a:lnTo>
                  <a:lnTo>
                    <a:pt x="792956" y="33338"/>
                  </a:lnTo>
                  <a:lnTo>
                    <a:pt x="759619" y="0"/>
                  </a:lnTo>
                  <a:lnTo>
                    <a:pt x="757238" y="30957"/>
                  </a:lnTo>
                  <a:lnTo>
                    <a:pt x="745331" y="52388"/>
                  </a:lnTo>
                  <a:lnTo>
                    <a:pt x="635794" y="114300"/>
                  </a:lnTo>
                  <a:lnTo>
                    <a:pt x="642938" y="135732"/>
                  </a:lnTo>
                  <a:lnTo>
                    <a:pt x="561975" y="138113"/>
                  </a:lnTo>
                  <a:lnTo>
                    <a:pt x="495300" y="185738"/>
                  </a:lnTo>
                  <a:lnTo>
                    <a:pt x="483394" y="202407"/>
                  </a:lnTo>
                  <a:lnTo>
                    <a:pt x="485775" y="233363"/>
                  </a:lnTo>
                  <a:lnTo>
                    <a:pt x="552450" y="257175"/>
                  </a:lnTo>
                  <a:lnTo>
                    <a:pt x="571500" y="283369"/>
                  </a:lnTo>
                  <a:lnTo>
                    <a:pt x="597694" y="307182"/>
                  </a:lnTo>
                  <a:lnTo>
                    <a:pt x="597694" y="321469"/>
                  </a:lnTo>
                  <a:lnTo>
                    <a:pt x="573881" y="321469"/>
                  </a:lnTo>
                  <a:lnTo>
                    <a:pt x="566738" y="330994"/>
                  </a:lnTo>
                  <a:lnTo>
                    <a:pt x="557213" y="400050"/>
                  </a:lnTo>
                  <a:lnTo>
                    <a:pt x="538163" y="426244"/>
                  </a:lnTo>
                  <a:lnTo>
                    <a:pt x="523875" y="490538"/>
                  </a:lnTo>
                  <a:lnTo>
                    <a:pt x="495300" y="500063"/>
                  </a:lnTo>
                  <a:lnTo>
                    <a:pt x="454819" y="481013"/>
                  </a:lnTo>
                  <a:lnTo>
                    <a:pt x="428625" y="471488"/>
                  </a:lnTo>
                  <a:lnTo>
                    <a:pt x="428625" y="471488"/>
                  </a:lnTo>
                  <a:lnTo>
                    <a:pt x="392906" y="478632"/>
                  </a:lnTo>
                  <a:lnTo>
                    <a:pt x="388144" y="502444"/>
                  </a:lnTo>
                  <a:lnTo>
                    <a:pt x="352425" y="507207"/>
                  </a:lnTo>
                  <a:lnTo>
                    <a:pt x="319088" y="466725"/>
                  </a:lnTo>
                  <a:lnTo>
                    <a:pt x="316706" y="442913"/>
                  </a:lnTo>
                  <a:lnTo>
                    <a:pt x="326231" y="407194"/>
                  </a:lnTo>
                  <a:lnTo>
                    <a:pt x="345281" y="383382"/>
                  </a:lnTo>
                  <a:lnTo>
                    <a:pt x="359569" y="369094"/>
                  </a:lnTo>
                  <a:lnTo>
                    <a:pt x="345281" y="357188"/>
                  </a:lnTo>
                  <a:lnTo>
                    <a:pt x="302419" y="366713"/>
                  </a:lnTo>
                  <a:lnTo>
                    <a:pt x="266700" y="352425"/>
                  </a:lnTo>
                  <a:lnTo>
                    <a:pt x="242888" y="342900"/>
                  </a:lnTo>
                  <a:lnTo>
                    <a:pt x="211931" y="328613"/>
                  </a:lnTo>
                  <a:lnTo>
                    <a:pt x="154781" y="392907"/>
                  </a:lnTo>
                  <a:lnTo>
                    <a:pt x="157163" y="435769"/>
                  </a:lnTo>
                  <a:lnTo>
                    <a:pt x="190500" y="466725"/>
                  </a:lnTo>
                  <a:lnTo>
                    <a:pt x="169069" y="578644"/>
                  </a:lnTo>
                  <a:lnTo>
                    <a:pt x="138113" y="604838"/>
                  </a:lnTo>
                  <a:lnTo>
                    <a:pt x="130969" y="650082"/>
                  </a:lnTo>
                  <a:lnTo>
                    <a:pt x="85725" y="661988"/>
                  </a:lnTo>
                  <a:lnTo>
                    <a:pt x="80963" y="688182"/>
                  </a:lnTo>
                  <a:lnTo>
                    <a:pt x="11906" y="721519"/>
                  </a:lnTo>
                  <a:lnTo>
                    <a:pt x="0" y="738188"/>
                  </a:lnTo>
                  <a:lnTo>
                    <a:pt x="16669" y="771525"/>
                  </a:lnTo>
                  <a:lnTo>
                    <a:pt x="33338" y="84058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32388" y="2924175"/>
              <a:ext cx="766762" cy="592138"/>
            </a:xfrm>
            <a:custGeom>
              <a:avLst/>
              <a:gdLst>
                <a:gd name="connsiteX0" fmla="*/ 0 w 766763"/>
                <a:gd name="connsiteY0" fmla="*/ 559594 h 592932"/>
                <a:gd name="connsiteX1" fmla="*/ 97631 w 766763"/>
                <a:gd name="connsiteY1" fmla="*/ 564357 h 592932"/>
                <a:gd name="connsiteX2" fmla="*/ 111919 w 766763"/>
                <a:gd name="connsiteY2" fmla="*/ 573882 h 592932"/>
                <a:gd name="connsiteX3" fmla="*/ 123825 w 766763"/>
                <a:gd name="connsiteY3" fmla="*/ 571500 h 592932"/>
                <a:gd name="connsiteX4" fmla="*/ 154781 w 766763"/>
                <a:gd name="connsiteY4" fmla="*/ 592932 h 592932"/>
                <a:gd name="connsiteX5" fmla="*/ 192881 w 766763"/>
                <a:gd name="connsiteY5" fmla="*/ 566738 h 592932"/>
                <a:gd name="connsiteX6" fmla="*/ 192881 w 766763"/>
                <a:gd name="connsiteY6" fmla="*/ 566738 h 592932"/>
                <a:gd name="connsiteX7" fmla="*/ 269081 w 766763"/>
                <a:gd name="connsiteY7" fmla="*/ 588169 h 592932"/>
                <a:gd name="connsiteX8" fmla="*/ 290513 w 766763"/>
                <a:gd name="connsiteY8" fmla="*/ 550069 h 592932"/>
                <a:gd name="connsiteX9" fmla="*/ 350044 w 766763"/>
                <a:gd name="connsiteY9" fmla="*/ 550069 h 592932"/>
                <a:gd name="connsiteX10" fmla="*/ 385763 w 766763"/>
                <a:gd name="connsiteY10" fmla="*/ 523875 h 592932"/>
                <a:gd name="connsiteX11" fmla="*/ 414338 w 766763"/>
                <a:gd name="connsiteY11" fmla="*/ 521494 h 592932"/>
                <a:gd name="connsiteX12" fmla="*/ 464344 w 766763"/>
                <a:gd name="connsiteY12" fmla="*/ 540544 h 592932"/>
                <a:gd name="connsiteX13" fmla="*/ 497681 w 766763"/>
                <a:gd name="connsiteY13" fmla="*/ 561975 h 592932"/>
                <a:gd name="connsiteX14" fmla="*/ 550069 w 766763"/>
                <a:gd name="connsiteY14" fmla="*/ 528638 h 592932"/>
                <a:gd name="connsiteX15" fmla="*/ 590550 w 766763"/>
                <a:gd name="connsiteY15" fmla="*/ 533400 h 592932"/>
                <a:gd name="connsiteX16" fmla="*/ 604838 w 766763"/>
                <a:gd name="connsiteY16" fmla="*/ 464344 h 592932"/>
                <a:gd name="connsiteX17" fmla="*/ 602456 w 766763"/>
                <a:gd name="connsiteY17" fmla="*/ 445294 h 592932"/>
                <a:gd name="connsiteX18" fmla="*/ 688181 w 766763"/>
                <a:gd name="connsiteY18" fmla="*/ 395288 h 592932"/>
                <a:gd name="connsiteX19" fmla="*/ 702469 w 766763"/>
                <a:gd name="connsiteY19" fmla="*/ 381000 h 592932"/>
                <a:gd name="connsiteX20" fmla="*/ 762000 w 766763"/>
                <a:gd name="connsiteY20" fmla="*/ 361950 h 592932"/>
                <a:gd name="connsiteX21" fmla="*/ 762000 w 766763"/>
                <a:gd name="connsiteY21" fmla="*/ 316707 h 592932"/>
                <a:gd name="connsiteX22" fmla="*/ 733425 w 766763"/>
                <a:gd name="connsiteY22" fmla="*/ 307182 h 592932"/>
                <a:gd name="connsiteX23" fmla="*/ 719138 w 766763"/>
                <a:gd name="connsiteY23" fmla="*/ 283369 h 592932"/>
                <a:gd name="connsiteX24" fmla="*/ 726281 w 766763"/>
                <a:gd name="connsiteY24" fmla="*/ 254794 h 592932"/>
                <a:gd name="connsiteX25" fmla="*/ 762000 w 766763"/>
                <a:gd name="connsiteY25" fmla="*/ 245269 h 592932"/>
                <a:gd name="connsiteX26" fmla="*/ 766763 w 766763"/>
                <a:gd name="connsiteY26" fmla="*/ 223838 h 592932"/>
                <a:gd name="connsiteX27" fmla="*/ 754856 w 766763"/>
                <a:gd name="connsiteY27" fmla="*/ 214313 h 592932"/>
                <a:gd name="connsiteX28" fmla="*/ 754856 w 766763"/>
                <a:gd name="connsiteY28" fmla="*/ 183357 h 592932"/>
                <a:gd name="connsiteX29" fmla="*/ 650081 w 766763"/>
                <a:gd name="connsiteY29" fmla="*/ 214313 h 592932"/>
                <a:gd name="connsiteX30" fmla="*/ 631031 w 766763"/>
                <a:gd name="connsiteY30" fmla="*/ 214313 h 592932"/>
                <a:gd name="connsiteX31" fmla="*/ 592931 w 766763"/>
                <a:gd name="connsiteY31" fmla="*/ 180975 h 592932"/>
                <a:gd name="connsiteX32" fmla="*/ 561975 w 766763"/>
                <a:gd name="connsiteY32" fmla="*/ 188119 h 592932"/>
                <a:gd name="connsiteX33" fmla="*/ 540544 w 766763"/>
                <a:gd name="connsiteY33" fmla="*/ 202407 h 592932"/>
                <a:gd name="connsiteX34" fmla="*/ 509588 w 766763"/>
                <a:gd name="connsiteY34" fmla="*/ 195263 h 592932"/>
                <a:gd name="connsiteX35" fmla="*/ 473869 w 766763"/>
                <a:gd name="connsiteY35" fmla="*/ 190500 h 592932"/>
                <a:gd name="connsiteX36" fmla="*/ 414338 w 766763"/>
                <a:gd name="connsiteY36" fmla="*/ 185738 h 592932"/>
                <a:gd name="connsiteX37" fmla="*/ 392906 w 766763"/>
                <a:gd name="connsiteY37" fmla="*/ 154782 h 592932"/>
                <a:gd name="connsiteX38" fmla="*/ 371475 w 766763"/>
                <a:gd name="connsiteY38" fmla="*/ 126207 h 592932"/>
                <a:gd name="connsiteX39" fmla="*/ 342900 w 766763"/>
                <a:gd name="connsiteY39" fmla="*/ 126207 h 592932"/>
                <a:gd name="connsiteX40" fmla="*/ 311944 w 766763"/>
                <a:gd name="connsiteY40" fmla="*/ 142875 h 592932"/>
                <a:gd name="connsiteX41" fmla="*/ 283369 w 766763"/>
                <a:gd name="connsiteY41" fmla="*/ 135732 h 592932"/>
                <a:gd name="connsiteX42" fmla="*/ 259556 w 766763"/>
                <a:gd name="connsiteY42" fmla="*/ 97632 h 592932"/>
                <a:gd name="connsiteX43" fmla="*/ 233363 w 766763"/>
                <a:gd name="connsiteY43" fmla="*/ 76200 h 592932"/>
                <a:gd name="connsiteX44" fmla="*/ 221456 w 766763"/>
                <a:gd name="connsiteY44" fmla="*/ 73819 h 592932"/>
                <a:gd name="connsiteX45" fmla="*/ 180975 w 766763"/>
                <a:gd name="connsiteY45" fmla="*/ 21432 h 592932"/>
                <a:gd name="connsiteX46" fmla="*/ 159544 w 766763"/>
                <a:gd name="connsiteY46" fmla="*/ 0 h 592932"/>
                <a:gd name="connsiteX47" fmla="*/ 107156 w 766763"/>
                <a:gd name="connsiteY47" fmla="*/ 2382 h 592932"/>
                <a:gd name="connsiteX48" fmla="*/ 83344 w 766763"/>
                <a:gd name="connsiteY48" fmla="*/ 42863 h 592932"/>
                <a:gd name="connsiteX49" fmla="*/ 85725 w 766763"/>
                <a:gd name="connsiteY49" fmla="*/ 69057 h 592932"/>
                <a:gd name="connsiteX50" fmla="*/ 104775 w 766763"/>
                <a:gd name="connsiteY50" fmla="*/ 90488 h 592932"/>
                <a:gd name="connsiteX51" fmla="*/ 116681 w 766763"/>
                <a:gd name="connsiteY51" fmla="*/ 102394 h 592932"/>
                <a:gd name="connsiteX52" fmla="*/ 145256 w 766763"/>
                <a:gd name="connsiteY52" fmla="*/ 109538 h 592932"/>
                <a:gd name="connsiteX53" fmla="*/ 161925 w 766763"/>
                <a:gd name="connsiteY53" fmla="*/ 121444 h 592932"/>
                <a:gd name="connsiteX54" fmla="*/ 159544 w 766763"/>
                <a:gd name="connsiteY54" fmla="*/ 138113 h 592932"/>
                <a:gd name="connsiteX55" fmla="*/ 104775 w 766763"/>
                <a:gd name="connsiteY55" fmla="*/ 200025 h 592932"/>
                <a:gd name="connsiteX56" fmla="*/ 107156 w 766763"/>
                <a:gd name="connsiteY56" fmla="*/ 245269 h 592932"/>
                <a:gd name="connsiteX57" fmla="*/ 140494 w 766763"/>
                <a:gd name="connsiteY57" fmla="*/ 300038 h 592932"/>
                <a:gd name="connsiteX58" fmla="*/ 166688 w 766763"/>
                <a:gd name="connsiteY58" fmla="*/ 338138 h 592932"/>
                <a:gd name="connsiteX59" fmla="*/ 133350 w 766763"/>
                <a:gd name="connsiteY59" fmla="*/ 381000 h 592932"/>
                <a:gd name="connsiteX60" fmla="*/ 80963 w 766763"/>
                <a:gd name="connsiteY60" fmla="*/ 359569 h 592932"/>
                <a:gd name="connsiteX61" fmla="*/ 50006 w 766763"/>
                <a:gd name="connsiteY61" fmla="*/ 404813 h 592932"/>
                <a:gd name="connsiteX62" fmla="*/ 19050 w 766763"/>
                <a:gd name="connsiteY62" fmla="*/ 421482 h 592932"/>
                <a:gd name="connsiteX63" fmla="*/ 4763 w 766763"/>
                <a:gd name="connsiteY63" fmla="*/ 457200 h 592932"/>
                <a:gd name="connsiteX64" fmla="*/ 0 w 766763"/>
                <a:gd name="connsiteY64" fmla="*/ 559594 h 59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66763" h="592932">
                  <a:moveTo>
                    <a:pt x="0" y="559594"/>
                  </a:moveTo>
                  <a:lnTo>
                    <a:pt x="97631" y="564357"/>
                  </a:lnTo>
                  <a:lnTo>
                    <a:pt x="111919" y="573882"/>
                  </a:lnTo>
                  <a:lnTo>
                    <a:pt x="123825" y="571500"/>
                  </a:lnTo>
                  <a:lnTo>
                    <a:pt x="154781" y="592932"/>
                  </a:lnTo>
                  <a:lnTo>
                    <a:pt x="192881" y="566738"/>
                  </a:lnTo>
                  <a:lnTo>
                    <a:pt x="192881" y="566738"/>
                  </a:lnTo>
                  <a:lnTo>
                    <a:pt x="269081" y="588169"/>
                  </a:lnTo>
                  <a:lnTo>
                    <a:pt x="290513" y="550069"/>
                  </a:lnTo>
                  <a:lnTo>
                    <a:pt x="350044" y="550069"/>
                  </a:lnTo>
                  <a:lnTo>
                    <a:pt x="385763" y="523875"/>
                  </a:lnTo>
                  <a:lnTo>
                    <a:pt x="414338" y="521494"/>
                  </a:lnTo>
                  <a:lnTo>
                    <a:pt x="464344" y="540544"/>
                  </a:lnTo>
                  <a:lnTo>
                    <a:pt x="497681" y="561975"/>
                  </a:lnTo>
                  <a:lnTo>
                    <a:pt x="550069" y="528638"/>
                  </a:lnTo>
                  <a:lnTo>
                    <a:pt x="590550" y="533400"/>
                  </a:lnTo>
                  <a:lnTo>
                    <a:pt x="604838" y="464344"/>
                  </a:lnTo>
                  <a:lnTo>
                    <a:pt x="602456" y="445294"/>
                  </a:lnTo>
                  <a:lnTo>
                    <a:pt x="688181" y="395288"/>
                  </a:lnTo>
                  <a:lnTo>
                    <a:pt x="702469" y="381000"/>
                  </a:lnTo>
                  <a:lnTo>
                    <a:pt x="762000" y="361950"/>
                  </a:lnTo>
                  <a:lnTo>
                    <a:pt x="762000" y="316707"/>
                  </a:lnTo>
                  <a:lnTo>
                    <a:pt x="733425" y="307182"/>
                  </a:lnTo>
                  <a:lnTo>
                    <a:pt x="719138" y="283369"/>
                  </a:lnTo>
                  <a:lnTo>
                    <a:pt x="726281" y="254794"/>
                  </a:lnTo>
                  <a:lnTo>
                    <a:pt x="762000" y="245269"/>
                  </a:lnTo>
                  <a:lnTo>
                    <a:pt x="766763" y="223838"/>
                  </a:lnTo>
                  <a:lnTo>
                    <a:pt x="754856" y="214313"/>
                  </a:lnTo>
                  <a:lnTo>
                    <a:pt x="754856" y="183357"/>
                  </a:lnTo>
                  <a:lnTo>
                    <a:pt x="650081" y="214313"/>
                  </a:lnTo>
                  <a:lnTo>
                    <a:pt x="631031" y="214313"/>
                  </a:lnTo>
                  <a:lnTo>
                    <a:pt x="592931" y="180975"/>
                  </a:lnTo>
                  <a:lnTo>
                    <a:pt x="561975" y="188119"/>
                  </a:lnTo>
                  <a:lnTo>
                    <a:pt x="540544" y="202407"/>
                  </a:lnTo>
                  <a:lnTo>
                    <a:pt x="509588" y="195263"/>
                  </a:lnTo>
                  <a:lnTo>
                    <a:pt x="473869" y="190500"/>
                  </a:lnTo>
                  <a:lnTo>
                    <a:pt x="414338" y="185738"/>
                  </a:lnTo>
                  <a:lnTo>
                    <a:pt x="392906" y="154782"/>
                  </a:lnTo>
                  <a:lnTo>
                    <a:pt x="371475" y="126207"/>
                  </a:lnTo>
                  <a:lnTo>
                    <a:pt x="342900" y="126207"/>
                  </a:lnTo>
                  <a:lnTo>
                    <a:pt x="311944" y="142875"/>
                  </a:lnTo>
                  <a:lnTo>
                    <a:pt x="283369" y="135732"/>
                  </a:lnTo>
                  <a:lnTo>
                    <a:pt x="259556" y="97632"/>
                  </a:lnTo>
                  <a:lnTo>
                    <a:pt x="233363" y="76200"/>
                  </a:lnTo>
                  <a:lnTo>
                    <a:pt x="221456" y="73819"/>
                  </a:lnTo>
                  <a:lnTo>
                    <a:pt x="180975" y="21432"/>
                  </a:lnTo>
                  <a:lnTo>
                    <a:pt x="159544" y="0"/>
                  </a:lnTo>
                  <a:lnTo>
                    <a:pt x="107156" y="2382"/>
                  </a:lnTo>
                  <a:lnTo>
                    <a:pt x="83344" y="42863"/>
                  </a:lnTo>
                  <a:lnTo>
                    <a:pt x="85725" y="69057"/>
                  </a:lnTo>
                  <a:lnTo>
                    <a:pt x="104775" y="90488"/>
                  </a:lnTo>
                  <a:lnTo>
                    <a:pt x="116681" y="102394"/>
                  </a:lnTo>
                  <a:lnTo>
                    <a:pt x="145256" y="109538"/>
                  </a:lnTo>
                  <a:lnTo>
                    <a:pt x="161925" y="121444"/>
                  </a:lnTo>
                  <a:lnTo>
                    <a:pt x="159544" y="138113"/>
                  </a:lnTo>
                  <a:lnTo>
                    <a:pt x="104775" y="200025"/>
                  </a:lnTo>
                  <a:lnTo>
                    <a:pt x="107156" y="245269"/>
                  </a:lnTo>
                  <a:lnTo>
                    <a:pt x="140494" y="300038"/>
                  </a:lnTo>
                  <a:lnTo>
                    <a:pt x="166688" y="338138"/>
                  </a:lnTo>
                  <a:lnTo>
                    <a:pt x="133350" y="381000"/>
                  </a:lnTo>
                  <a:lnTo>
                    <a:pt x="80963" y="359569"/>
                  </a:lnTo>
                  <a:lnTo>
                    <a:pt x="50006" y="404813"/>
                  </a:lnTo>
                  <a:lnTo>
                    <a:pt x="19050" y="421482"/>
                  </a:lnTo>
                  <a:lnTo>
                    <a:pt x="4763" y="457200"/>
                  </a:lnTo>
                  <a:lnTo>
                    <a:pt x="0" y="55959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916613" y="2820988"/>
              <a:ext cx="130175" cy="188912"/>
            </a:xfrm>
            <a:custGeom>
              <a:avLst/>
              <a:gdLst>
                <a:gd name="connsiteX0" fmla="*/ 2382 w 128588"/>
                <a:gd name="connsiteY0" fmla="*/ 11906 h 183356"/>
                <a:gd name="connsiteX1" fmla="*/ 16669 w 128588"/>
                <a:gd name="connsiteY1" fmla="*/ 71437 h 183356"/>
                <a:gd name="connsiteX2" fmla="*/ 16669 w 128588"/>
                <a:gd name="connsiteY2" fmla="*/ 95250 h 183356"/>
                <a:gd name="connsiteX3" fmla="*/ 4763 w 128588"/>
                <a:gd name="connsiteY3" fmla="*/ 114300 h 183356"/>
                <a:gd name="connsiteX4" fmla="*/ 0 w 128588"/>
                <a:gd name="connsiteY4" fmla="*/ 169068 h 183356"/>
                <a:gd name="connsiteX5" fmla="*/ 26194 w 128588"/>
                <a:gd name="connsiteY5" fmla="*/ 183356 h 183356"/>
                <a:gd name="connsiteX6" fmla="*/ 61913 w 128588"/>
                <a:gd name="connsiteY6" fmla="*/ 178593 h 183356"/>
                <a:gd name="connsiteX7" fmla="*/ 61913 w 128588"/>
                <a:gd name="connsiteY7" fmla="*/ 178593 h 183356"/>
                <a:gd name="connsiteX8" fmla="*/ 95250 w 128588"/>
                <a:gd name="connsiteY8" fmla="*/ 142875 h 183356"/>
                <a:gd name="connsiteX9" fmla="*/ 128588 w 128588"/>
                <a:gd name="connsiteY9" fmla="*/ 107156 h 183356"/>
                <a:gd name="connsiteX10" fmla="*/ 119063 w 128588"/>
                <a:gd name="connsiteY10" fmla="*/ 85725 h 183356"/>
                <a:gd name="connsiteX11" fmla="*/ 114300 w 128588"/>
                <a:gd name="connsiteY11" fmla="*/ 28575 h 183356"/>
                <a:gd name="connsiteX12" fmla="*/ 88107 w 128588"/>
                <a:gd name="connsiteY12" fmla="*/ 7143 h 183356"/>
                <a:gd name="connsiteX13" fmla="*/ 54769 w 128588"/>
                <a:gd name="connsiteY13" fmla="*/ 0 h 183356"/>
                <a:gd name="connsiteX14" fmla="*/ 2382 w 128588"/>
                <a:gd name="connsiteY14" fmla="*/ 11906 h 183356"/>
                <a:gd name="connsiteX0" fmla="*/ 2382 w 128588"/>
                <a:gd name="connsiteY0" fmla="*/ 11906 h 183356"/>
                <a:gd name="connsiteX1" fmla="*/ 16669 w 128588"/>
                <a:gd name="connsiteY1" fmla="*/ 71437 h 183356"/>
                <a:gd name="connsiteX2" fmla="*/ 16669 w 128588"/>
                <a:gd name="connsiteY2" fmla="*/ 95250 h 183356"/>
                <a:gd name="connsiteX3" fmla="*/ 4763 w 128588"/>
                <a:gd name="connsiteY3" fmla="*/ 114300 h 183356"/>
                <a:gd name="connsiteX4" fmla="*/ 0 w 128588"/>
                <a:gd name="connsiteY4" fmla="*/ 169068 h 183356"/>
                <a:gd name="connsiteX5" fmla="*/ 26194 w 128588"/>
                <a:gd name="connsiteY5" fmla="*/ 183356 h 183356"/>
                <a:gd name="connsiteX6" fmla="*/ 61913 w 128588"/>
                <a:gd name="connsiteY6" fmla="*/ 178593 h 183356"/>
                <a:gd name="connsiteX7" fmla="*/ 61913 w 128588"/>
                <a:gd name="connsiteY7" fmla="*/ 178593 h 183356"/>
                <a:gd name="connsiteX8" fmla="*/ 90488 w 128588"/>
                <a:gd name="connsiteY8" fmla="*/ 171450 h 183356"/>
                <a:gd name="connsiteX9" fmla="*/ 128588 w 128588"/>
                <a:gd name="connsiteY9" fmla="*/ 107156 h 183356"/>
                <a:gd name="connsiteX10" fmla="*/ 119063 w 128588"/>
                <a:gd name="connsiteY10" fmla="*/ 85725 h 183356"/>
                <a:gd name="connsiteX11" fmla="*/ 114300 w 128588"/>
                <a:gd name="connsiteY11" fmla="*/ 28575 h 183356"/>
                <a:gd name="connsiteX12" fmla="*/ 88107 w 128588"/>
                <a:gd name="connsiteY12" fmla="*/ 7143 h 183356"/>
                <a:gd name="connsiteX13" fmla="*/ 54769 w 128588"/>
                <a:gd name="connsiteY13" fmla="*/ 0 h 183356"/>
                <a:gd name="connsiteX14" fmla="*/ 2382 w 128588"/>
                <a:gd name="connsiteY14" fmla="*/ 11906 h 183356"/>
                <a:gd name="connsiteX0" fmla="*/ 2382 w 128588"/>
                <a:gd name="connsiteY0" fmla="*/ 11906 h 188118"/>
                <a:gd name="connsiteX1" fmla="*/ 16669 w 128588"/>
                <a:gd name="connsiteY1" fmla="*/ 71437 h 188118"/>
                <a:gd name="connsiteX2" fmla="*/ 16669 w 128588"/>
                <a:gd name="connsiteY2" fmla="*/ 95250 h 188118"/>
                <a:gd name="connsiteX3" fmla="*/ 4763 w 128588"/>
                <a:gd name="connsiteY3" fmla="*/ 114300 h 188118"/>
                <a:gd name="connsiteX4" fmla="*/ 0 w 128588"/>
                <a:gd name="connsiteY4" fmla="*/ 169068 h 188118"/>
                <a:gd name="connsiteX5" fmla="*/ 26194 w 128588"/>
                <a:gd name="connsiteY5" fmla="*/ 183356 h 188118"/>
                <a:gd name="connsiteX6" fmla="*/ 61913 w 128588"/>
                <a:gd name="connsiteY6" fmla="*/ 178593 h 188118"/>
                <a:gd name="connsiteX7" fmla="*/ 66675 w 128588"/>
                <a:gd name="connsiteY7" fmla="*/ 188118 h 188118"/>
                <a:gd name="connsiteX8" fmla="*/ 90488 w 128588"/>
                <a:gd name="connsiteY8" fmla="*/ 171450 h 188118"/>
                <a:gd name="connsiteX9" fmla="*/ 128588 w 128588"/>
                <a:gd name="connsiteY9" fmla="*/ 107156 h 188118"/>
                <a:gd name="connsiteX10" fmla="*/ 119063 w 128588"/>
                <a:gd name="connsiteY10" fmla="*/ 85725 h 188118"/>
                <a:gd name="connsiteX11" fmla="*/ 114300 w 128588"/>
                <a:gd name="connsiteY11" fmla="*/ 28575 h 188118"/>
                <a:gd name="connsiteX12" fmla="*/ 88107 w 128588"/>
                <a:gd name="connsiteY12" fmla="*/ 7143 h 188118"/>
                <a:gd name="connsiteX13" fmla="*/ 54769 w 128588"/>
                <a:gd name="connsiteY13" fmla="*/ 0 h 188118"/>
                <a:gd name="connsiteX14" fmla="*/ 2382 w 128588"/>
                <a:gd name="connsiteY14" fmla="*/ 11906 h 188118"/>
                <a:gd name="connsiteX0" fmla="*/ 2382 w 128588"/>
                <a:gd name="connsiteY0" fmla="*/ 11906 h 190940"/>
                <a:gd name="connsiteX1" fmla="*/ 16669 w 128588"/>
                <a:gd name="connsiteY1" fmla="*/ 71437 h 190940"/>
                <a:gd name="connsiteX2" fmla="*/ 16669 w 128588"/>
                <a:gd name="connsiteY2" fmla="*/ 95250 h 190940"/>
                <a:gd name="connsiteX3" fmla="*/ 4763 w 128588"/>
                <a:gd name="connsiteY3" fmla="*/ 114300 h 190940"/>
                <a:gd name="connsiteX4" fmla="*/ 0 w 128588"/>
                <a:gd name="connsiteY4" fmla="*/ 169068 h 190940"/>
                <a:gd name="connsiteX5" fmla="*/ 26194 w 128588"/>
                <a:gd name="connsiteY5" fmla="*/ 183356 h 190940"/>
                <a:gd name="connsiteX6" fmla="*/ 57151 w 128588"/>
                <a:gd name="connsiteY6" fmla="*/ 190499 h 190940"/>
                <a:gd name="connsiteX7" fmla="*/ 66675 w 128588"/>
                <a:gd name="connsiteY7" fmla="*/ 188118 h 190940"/>
                <a:gd name="connsiteX8" fmla="*/ 90488 w 128588"/>
                <a:gd name="connsiteY8" fmla="*/ 171450 h 190940"/>
                <a:gd name="connsiteX9" fmla="*/ 128588 w 128588"/>
                <a:gd name="connsiteY9" fmla="*/ 107156 h 190940"/>
                <a:gd name="connsiteX10" fmla="*/ 119063 w 128588"/>
                <a:gd name="connsiteY10" fmla="*/ 85725 h 190940"/>
                <a:gd name="connsiteX11" fmla="*/ 114300 w 128588"/>
                <a:gd name="connsiteY11" fmla="*/ 28575 h 190940"/>
                <a:gd name="connsiteX12" fmla="*/ 88107 w 128588"/>
                <a:gd name="connsiteY12" fmla="*/ 7143 h 190940"/>
                <a:gd name="connsiteX13" fmla="*/ 54769 w 128588"/>
                <a:gd name="connsiteY13" fmla="*/ 0 h 190940"/>
                <a:gd name="connsiteX14" fmla="*/ 2382 w 128588"/>
                <a:gd name="connsiteY14" fmla="*/ 11906 h 19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588" h="190940">
                  <a:moveTo>
                    <a:pt x="2382" y="11906"/>
                  </a:moveTo>
                  <a:lnTo>
                    <a:pt x="16669" y="71437"/>
                  </a:lnTo>
                  <a:lnTo>
                    <a:pt x="16669" y="95250"/>
                  </a:lnTo>
                  <a:lnTo>
                    <a:pt x="4763" y="114300"/>
                  </a:lnTo>
                  <a:lnTo>
                    <a:pt x="0" y="169068"/>
                  </a:lnTo>
                  <a:lnTo>
                    <a:pt x="26194" y="183356"/>
                  </a:lnTo>
                  <a:cubicBezTo>
                    <a:pt x="38100" y="181768"/>
                    <a:pt x="50404" y="189705"/>
                    <a:pt x="57151" y="190499"/>
                  </a:cubicBezTo>
                  <a:cubicBezTo>
                    <a:pt x="63898" y="191293"/>
                    <a:pt x="61119" y="191293"/>
                    <a:pt x="66675" y="188118"/>
                  </a:cubicBezTo>
                  <a:cubicBezTo>
                    <a:pt x="72231" y="184943"/>
                    <a:pt x="80169" y="184944"/>
                    <a:pt x="90488" y="171450"/>
                  </a:cubicBezTo>
                  <a:cubicBezTo>
                    <a:pt x="100807" y="157956"/>
                    <a:pt x="115888" y="128587"/>
                    <a:pt x="128588" y="107156"/>
                  </a:cubicBezTo>
                  <a:lnTo>
                    <a:pt x="119063" y="85725"/>
                  </a:lnTo>
                  <a:lnTo>
                    <a:pt x="114300" y="28575"/>
                  </a:lnTo>
                  <a:lnTo>
                    <a:pt x="88107" y="7143"/>
                  </a:lnTo>
                  <a:lnTo>
                    <a:pt x="54769" y="0"/>
                  </a:lnTo>
                  <a:lnTo>
                    <a:pt x="2382" y="1190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07038" y="2924175"/>
              <a:ext cx="763587" cy="1087438"/>
            </a:xfrm>
            <a:custGeom>
              <a:avLst/>
              <a:gdLst>
                <a:gd name="connsiteX0" fmla="*/ 319088 w 764382"/>
                <a:gd name="connsiteY0" fmla="*/ 392907 h 1088232"/>
                <a:gd name="connsiteX1" fmla="*/ 350044 w 764382"/>
                <a:gd name="connsiteY1" fmla="*/ 466725 h 1088232"/>
                <a:gd name="connsiteX2" fmla="*/ 340519 w 764382"/>
                <a:gd name="connsiteY2" fmla="*/ 509588 h 1088232"/>
                <a:gd name="connsiteX3" fmla="*/ 333375 w 764382"/>
                <a:gd name="connsiteY3" fmla="*/ 559594 h 1088232"/>
                <a:gd name="connsiteX4" fmla="*/ 247650 w 764382"/>
                <a:gd name="connsiteY4" fmla="*/ 633413 h 1088232"/>
                <a:gd name="connsiteX5" fmla="*/ 238125 w 764382"/>
                <a:gd name="connsiteY5" fmla="*/ 690563 h 1088232"/>
                <a:gd name="connsiteX6" fmla="*/ 135732 w 764382"/>
                <a:gd name="connsiteY6" fmla="*/ 711994 h 1088232"/>
                <a:gd name="connsiteX7" fmla="*/ 116682 w 764382"/>
                <a:gd name="connsiteY7" fmla="*/ 738188 h 1088232"/>
                <a:gd name="connsiteX8" fmla="*/ 30957 w 764382"/>
                <a:gd name="connsiteY8" fmla="*/ 707232 h 1088232"/>
                <a:gd name="connsiteX9" fmla="*/ 16669 w 764382"/>
                <a:gd name="connsiteY9" fmla="*/ 707232 h 1088232"/>
                <a:gd name="connsiteX10" fmla="*/ 7144 w 764382"/>
                <a:gd name="connsiteY10" fmla="*/ 735807 h 1088232"/>
                <a:gd name="connsiteX11" fmla="*/ 0 w 764382"/>
                <a:gd name="connsiteY11" fmla="*/ 752475 h 1088232"/>
                <a:gd name="connsiteX12" fmla="*/ 26194 w 764382"/>
                <a:gd name="connsiteY12" fmla="*/ 781050 h 1088232"/>
                <a:gd name="connsiteX13" fmla="*/ 45244 w 764382"/>
                <a:gd name="connsiteY13" fmla="*/ 778669 h 1088232"/>
                <a:gd name="connsiteX14" fmla="*/ 52388 w 764382"/>
                <a:gd name="connsiteY14" fmla="*/ 819150 h 1088232"/>
                <a:gd name="connsiteX15" fmla="*/ 66675 w 764382"/>
                <a:gd name="connsiteY15" fmla="*/ 840582 h 1088232"/>
                <a:gd name="connsiteX16" fmla="*/ 92869 w 764382"/>
                <a:gd name="connsiteY16" fmla="*/ 831057 h 1088232"/>
                <a:gd name="connsiteX17" fmla="*/ 109538 w 764382"/>
                <a:gd name="connsiteY17" fmla="*/ 819150 h 1088232"/>
                <a:gd name="connsiteX18" fmla="*/ 133350 w 764382"/>
                <a:gd name="connsiteY18" fmla="*/ 819150 h 1088232"/>
                <a:gd name="connsiteX19" fmla="*/ 142875 w 764382"/>
                <a:gd name="connsiteY19" fmla="*/ 912019 h 1088232"/>
                <a:gd name="connsiteX20" fmla="*/ 171450 w 764382"/>
                <a:gd name="connsiteY20" fmla="*/ 933450 h 1088232"/>
                <a:gd name="connsiteX21" fmla="*/ 180975 w 764382"/>
                <a:gd name="connsiteY21" fmla="*/ 966788 h 1088232"/>
                <a:gd name="connsiteX22" fmla="*/ 221457 w 764382"/>
                <a:gd name="connsiteY22" fmla="*/ 992982 h 1088232"/>
                <a:gd name="connsiteX23" fmla="*/ 254794 w 764382"/>
                <a:gd name="connsiteY23" fmla="*/ 1035844 h 1088232"/>
                <a:gd name="connsiteX24" fmla="*/ 280988 w 764382"/>
                <a:gd name="connsiteY24" fmla="*/ 1054894 h 1088232"/>
                <a:gd name="connsiteX25" fmla="*/ 307182 w 764382"/>
                <a:gd name="connsiteY25" fmla="*/ 1081088 h 1088232"/>
                <a:gd name="connsiteX26" fmla="*/ 319088 w 764382"/>
                <a:gd name="connsiteY26" fmla="*/ 1088232 h 1088232"/>
                <a:gd name="connsiteX27" fmla="*/ 347663 w 764382"/>
                <a:gd name="connsiteY27" fmla="*/ 1076325 h 1088232"/>
                <a:gd name="connsiteX28" fmla="*/ 357188 w 764382"/>
                <a:gd name="connsiteY28" fmla="*/ 1050132 h 1088232"/>
                <a:gd name="connsiteX29" fmla="*/ 392907 w 764382"/>
                <a:gd name="connsiteY29" fmla="*/ 1033463 h 1088232"/>
                <a:gd name="connsiteX30" fmla="*/ 414338 w 764382"/>
                <a:gd name="connsiteY30" fmla="*/ 1033463 h 1088232"/>
                <a:gd name="connsiteX31" fmla="*/ 438150 w 764382"/>
                <a:gd name="connsiteY31" fmla="*/ 1045369 h 1088232"/>
                <a:gd name="connsiteX32" fmla="*/ 461963 w 764382"/>
                <a:gd name="connsiteY32" fmla="*/ 1073944 h 1088232"/>
                <a:gd name="connsiteX33" fmla="*/ 461963 w 764382"/>
                <a:gd name="connsiteY33" fmla="*/ 1073944 h 1088232"/>
                <a:gd name="connsiteX34" fmla="*/ 511969 w 764382"/>
                <a:gd name="connsiteY34" fmla="*/ 1033463 h 1088232"/>
                <a:gd name="connsiteX35" fmla="*/ 547688 w 764382"/>
                <a:gd name="connsiteY35" fmla="*/ 1033463 h 1088232"/>
                <a:gd name="connsiteX36" fmla="*/ 585788 w 764382"/>
                <a:gd name="connsiteY36" fmla="*/ 1012032 h 1088232"/>
                <a:gd name="connsiteX37" fmla="*/ 583407 w 764382"/>
                <a:gd name="connsiteY37" fmla="*/ 964407 h 1088232"/>
                <a:gd name="connsiteX38" fmla="*/ 578644 w 764382"/>
                <a:gd name="connsiteY38" fmla="*/ 947738 h 1088232"/>
                <a:gd name="connsiteX39" fmla="*/ 583407 w 764382"/>
                <a:gd name="connsiteY39" fmla="*/ 902494 h 1088232"/>
                <a:gd name="connsiteX40" fmla="*/ 581025 w 764382"/>
                <a:gd name="connsiteY40" fmla="*/ 842963 h 1088232"/>
                <a:gd name="connsiteX41" fmla="*/ 573882 w 764382"/>
                <a:gd name="connsiteY41" fmla="*/ 812007 h 1088232"/>
                <a:gd name="connsiteX42" fmla="*/ 542925 w 764382"/>
                <a:gd name="connsiteY42" fmla="*/ 778669 h 1088232"/>
                <a:gd name="connsiteX43" fmla="*/ 526257 w 764382"/>
                <a:gd name="connsiteY43" fmla="*/ 762000 h 1088232"/>
                <a:gd name="connsiteX44" fmla="*/ 531019 w 764382"/>
                <a:gd name="connsiteY44" fmla="*/ 742950 h 1088232"/>
                <a:gd name="connsiteX45" fmla="*/ 526257 w 764382"/>
                <a:gd name="connsiteY45" fmla="*/ 726282 h 1088232"/>
                <a:gd name="connsiteX46" fmla="*/ 519113 w 764382"/>
                <a:gd name="connsiteY46" fmla="*/ 700088 h 1088232"/>
                <a:gd name="connsiteX47" fmla="*/ 531019 w 764382"/>
                <a:gd name="connsiteY47" fmla="*/ 673894 h 1088232"/>
                <a:gd name="connsiteX48" fmla="*/ 542925 w 764382"/>
                <a:gd name="connsiteY48" fmla="*/ 659607 h 1088232"/>
                <a:gd name="connsiteX49" fmla="*/ 528638 w 764382"/>
                <a:gd name="connsiteY49" fmla="*/ 640557 h 1088232"/>
                <a:gd name="connsiteX50" fmla="*/ 519113 w 764382"/>
                <a:gd name="connsiteY50" fmla="*/ 616744 h 1088232"/>
                <a:gd name="connsiteX51" fmla="*/ 502444 w 764382"/>
                <a:gd name="connsiteY51" fmla="*/ 611982 h 1088232"/>
                <a:gd name="connsiteX52" fmla="*/ 488157 w 764382"/>
                <a:gd name="connsiteY52" fmla="*/ 604838 h 1088232"/>
                <a:gd name="connsiteX53" fmla="*/ 481013 w 764382"/>
                <a:gd name="connsiteY53" fmla="*/ 607219 h 1088232"/>
                <a:gd name="connsiteX54" fmla="*/ 464344 w 764382"/>
                <a:gd name="connsiteY54" fmla="*/ 557213 h 1088232"/>
                <a:gd name="connsiteX55" fmla="*/ 450057 w 764382"/>
                <a:gd name="connsiteY55" fmla="*/ 540544 h 1088232"/>
                <a:gd name="connsiteX56" fmla="*/ 445294 w 764382"/>
                <a:gd name="connsiteY56" fmla="*/ 492919 h 1088232"/>
                <a:gd name="connsiteX57" fmla="*/ 464344 w 764382"/>
                <a:gd name="connsiteY57" fmla="*/ 473869 h 1088232"/>
                <a:gd name="connsiteX58" fmla="*/ 476250 w 764382"/>
                <a:gd name="connsiteY58" fmla="*/ 438150 h 1088232"/>
                <a:gd name="connsiteX59" fmla="*/ 528638 w 764382"/>
                <a:gd name="connsiteY59" fmla="*/ 428625 h 1088232"/>
                <a:gd name="connsiteX60" fmla="*/ 557213 w 764382"/>
                <a:gd name="connsiteY60" fmla="*/ 426244 h 1088232"/>
                <a:gd name="connsiteX61" fmla="*/ 559594 w 764382"/>
                <a:gd name="connsiteY61" fmla="*/ 395288 h 1088232"/>
                <a:gd name="connsiteX62" fmla="*/ 540544 w 764382"/>
                <a:gd name="connsiteY62" fmla="*/ 364332 h 1088232"/>
                <a:gd name="connsiteX63" fmla="*/ 521494 w 764382"/>
                <a:gd name="connsiteY63" fmla="*/ 364332 h 1088232"/>
                <a:gd name="connsiteX64" fmla="*/ 497682 w 764382"/>
                <a:gd name="connsiteY64" fmla="*/ 335757 h 1088232"/>
                <a:gd name="connsiteX65" fmla="*/ 461963 w 764382"/>
                <a:gd name="connsiteY65" fmla="*/ 323850 h 1088232"/>
                <a:gd name="connsiteX66" fmla="*/ 433388 w 764382"/>
                <a:gd name="connsiteY66" fmla="*/ 319088 h 1088232"/>
                <a:gd name="connsiteX67" fmla="*/ 445294 w 764382"/>
                <a:gd name="connsiteY67" fmla="*/ 278607 h 1088232"/>
                <a:gd name="connsiteX68" fmla="*/ 442913 w 764382"/>
                <a:gd name="connsiteY68" fmla="*/ 250032 h 1088232"/>
                <a:gd name="connsiteX69" fmla="*/ 457200 w 764382"/>
                <a:gd name="connsiteY69" fmla="*/ 202407 h 1088232"/>
                <a:gd name="connsiteX70" fmla="*/ 500063 w 764382"/>
                <a:gd name="connsiteY70" fmla="*/ 200025 h 1088232"/>
                <a:gd name="connsiteX71" fmla="*/ 531019 w 764382"/>
                <a:gd name="connsiteY71" fmla="*/ 216694 h 1088232"/>
                <a:gd name="connsiteX72" fmla="*/ 578644 w 764382"/>
                <a:gd name="connsiteY72" fmla="*/ 233363 h 1088232"/>
                <a:gd name="connsiteX73" fmla="*/ 604838 w 764382"/>
                <a:gd name="connsiteY73" fmla="*/ 252413 h 1088232"/>
                <a:gd name="connsiteX74" fmla="*/ 614363 w 764382"/>
                <a:gd name="connsiteY74" fmla="*/ 271463 h 1088232"/>
                <a:gd name="connsiteX75" fmla="*/ 626269 w 764382"/>
                <a:gd name="connsiteY75" fmla="*/ 280988 h 1088232"/>
                <a:gd name="connsiteX76" fmla="*/ 650082 w 764382"/>
                <a:gd name="connsiteY76" fmla="*/ 271463 h 1088232"/>
                <a:gd name="connsiteX77" fmla="*/ 671513 w 764382"/>
                <a:gd name="connsiteY77" fmla="*/ 259557 h 1088232"/>
                <a:gd name="connsiteX78" fmla="*/ 683419 w 764382"/>
                <a:gd name="connsiteY78" fmla="*/ 230982 h 1088232"/>
                <a:gd name="connsiteX79" fmla="*/ 697707 w 764382"/>
                <a:gd name="connsiteY79" fmla="*/ 204788 h 1088232"/>
                <a:gd name="connsiteX80" fmla="*/ 716757 w 764382"/>
                <a:gd name="connsiteY80" fmla="*/ 166688 h 1088232"/>
                <a:gd name="connsiteX81" fmla="*/ 719138 w 764382"/>
                <a:gd name="connsiteY81" fmla="*/ 150019 h 1088232"/>
                <a:gd name="connsiteX82" fmla="*/ 750094 w 764382"/>
                <a:gd name="connsiteY82" fmla="*/ 140494 h 1088232"/>
                <a:gd name="connsiteX83" fmla="*/ 764382 w 764382"/>
                <a:gd name="connsiteY83" fmla="*/ 119063 h 1088232"/>
                <a:gd name="connsiteX84" fmla="*/ 759619 w 764382"/>
                <a:gd name="connsiteY84" fmla="*/ 102394 h 1088232"/>
                <a:gd name="connsiteX85" fmla="*/ 728663 w 764382"/>
                <a:gd name="connsiteY85" fmla="*/ 100013 h 1088232"/>
                <a:gd name="connsiteX86" fmla="*/ 704850 w 764382"/>
                <a:gd name="connsiteY86" fmla="*/ 107157 h 1088232"/>
                <a:gd name="connsiteX87" fmla="*/ 695325 w 764382"/>
                <a:gd name="connsiteY87" fmla="*/ 126207 h 1088232"/>
                <a:gd name="connsiteX88" fmla="*/ 661988 w 764382"/>
                <a:gd name="connsiteY88" fmla="*/ 121444 h 1088232"/>
                <a:gd name="connsiteX89" fmla="*/ 633413 w 764382"/>
                <a:gd name="connsiteY89" fmla="*/ 114300 h 1088232"/>
                <a:gd name="connsiteX90" fmla="*/ 602457 w 764382"/>
                <a:gd name="connsiteY90" fmla="*/ 102394 h 1088232"/>
                <a:gd name="connsiteX91" fmla="*/ 581025 w 764382"/>
                <a:gd name="connsiteY91" fmla="*/ 83344 h 1088232"/>
                <a:gd name="connsiteX92" fmla="*/ 569119 w 764382"/>
                <a:gd name="connsiteY92" fmla="*/ 50007 h 1088232"/>
                <a:gd name="connsiteX93" fmla="*/ 559594 w 764382"/>
                <a:gd name="connsiteY93" fmla="*/ 16669 h 1088232"/>
                <a:gd name="connsiteX94" fmla="*/ 550069 w 764382"/>
                <a:gd name="connsiteY94" fmla="*/ 0 h 1088232"/>
                <a:gd name="connsiteX95" fmla="*/ 535782 w 764382"/>
                <a:gd name="connsiteY95" fmla="*/ 9525 h 1088232"/>
                <a:gd name="connsiteX96" fmla="*/ 481013 w 764382"/>
                <a:gd name="connsiteY96" fmla="*/ 83344 h 1088232"/>
                <a:gd name="connsiteX97" fmla="*/ 433388 w 764382"/>
                <a:gd name="connsiteY97" fmla="*/ 80963 h 1088232"/>
                <a:gd name="connsiteX98" fmla="*/ 414338 w 764382"/>
                <a:gd name="connsiteY98" fmla="*/ 71438 h 1088232"/>
                <a:gd name="connsiteX99" fmla="*/ 404813 w 764382"/>
                <a:gd name="connsiteY99" fmla="*/ 61913 h 1088232"/>
                <a:gd name="connsiteX100" fmla="*/ 411957 w 764382"/>
                <a:gd name="connsiteY100" fmla="*/ 107157 h 1088232"/>
                <a:gd name="connsiteX101" fmla="*/ 421482 w 764382"/>
                <a:gd name="connsiteY101" fmla="*/ 130969 h 1088232"/>
                <a:gd name="connsiteX102" fmla="*/ 421482 w 764382"/>
                <a:gd name="connsiteY102" fmla="*/ 159544 h 1088232"/>
                <a:gd name="connsiteX103" fmla="*/ 411957 w 764382"/>
                <a:gd name="connsiteY103" fmla="*/ 180975 h 1088232"/>
                <a:gd name="connsiteX104" fmla="*/ 383382 w 764382"/>
                <a:gd name="connsiteY104" fmla="*/ 192882 h 1088232"/>
                <a:gd name="connsiteX105" fmla="*/ 388144 w 764382"/>
                <a:gd name="connsiteY105" fmla="*/ 221457 h 1088232"/>
                <a:gd name="connsiteX106" fmla="*/ 385763 w 764382"/>
                <a:gd name="connsiteY106" fmla="*/ 238125 h 1088232"/>
                <a:gd name="connsiteX107" fmla="*/ 376238 w 764382"/>
                <a:gd name="connsiteY107" fmla="*/ 254794 h 1088232"/>
                <a:gd name="connsiteX108" fmla="*/ 350044 w 764382"/>
                <a:gd name="connsiteY108" fmla="*/ 264319 h 1088232"/>
                <a:gd name="connsiteX109" fmla="*/ 347663 w 764382"/>
                <a:gd name="connsiteY109" fmla="*/ 292894 h 1088232"/>
                <a:gd name="connsiteX110" fmla="*/ 347663 w 764382"/>
                <a:gd name="connsiteY110" fmla="*/ 292894 h 1088232"/>
                <a:gd name="connsiteX111" fmla="*/ 385763 w 764382"/>
                <a:gd name="connsiteY111" fmla="*/ 314325 h 1088232"/>
                <a:gd name="connsiteX112" fmla="*/ 385763 w 764382"/>
                <a:gd name="connsiteY112" fmla="*/ 359569 h 1088232"/>
                <a:gd name="connsiteX113" fmla="*/ 319088 w 764382"/>
                <a:gd name="connsiteY113" fmla="*/ 392907 h 10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764382" h="1088232">
                  <a:moveTo>
                    <a:pt x="319088" y="392907"/>
                  </a:moveTo>
                  <a:lnTo>
                    <a:pt x="350044" y="466725"/>
                  </a:lnTo>
                  <a:lnTo>
                    <a:pt x="340519" y="509588"/>
                  </a:lnTo>
                  <a:lnTo>
                    <a:pt x="333375" y="559594"/>
                  </a:lnTo>
                  <a:lnTo>
                    <a:pt x="247650" y="633413"/>
                  </a:lnTo>
                  <a:lnTo>
                    <a:pt x="238125" y="690563"/>
                  </a:lnTo>
                  <a:lnTo>
                    <a:pt x="135732" y="711994"/>
                  </a:lnTo>
                  <a:lnTo>
                    <a:pt x="116682" y="738188"/>
                  </a:lnTo>
                  <a:lnTo>
                    <a:pt x="30957" y="707232"/>
                  </a:lnTo>
                  <a:lnTo>
                    <a:pt x="16669" y="707232"/>
                  </a:lnTo>
                  <a:lnTo>
                    <a:pt x="7144" y="735807"/>
                  </a:lnTo>
                  <a:lnTo>
                    <a:pt x="0" y="752475"/>
                  </a:lnTo>
                  <a:lnTo>
                    <a:pt x="26194" y="781050"/>
                  </a:lnTo>
                  <a:lnTo>
                    <a:pt x="45244" y="778669"/>
                  </a:lnTo>
                  <a:lnTo>
                    <a:pt x="52388" y="819150"/>
                  </a:lnTo>
                  <a:lnTo>
                    <a:pt x="66675" y="840582"/>
                  </a:lnTo>
                  <a:lnTo>
                    <a:pt x="92869" y="831057"/>
                  </a:lnTo>
                  <a:lnTo>
                    <a:pt x="109538" y="819150"/>
                  </a:lnTo>
                  <a:lnTo>
                    <a:pt x="133350" y="819150"/>
                  </a:lnTo>
                  <a:lnTo>
                    <a:pt x="142875" y="912019"/>
                  </a:lnTo>
                  <a:lnTo>
                    <a:pt x="171450" y="933450"/>
                  </a:lnTo>
                  <a:lnTo>
                    <a:pt x="180975" y="966788"/>
                  </a:lnTo>
                  <a:lnTo>
                    <a:pt x="221457" y="992982"/>
                  </a:lnTo>
                  <a:lnTo>
                    <a:pt x="254794" y="1035844"/>
                  </a:lnTo>
                  <a:lnTo>
                    <a:pt x="280988" y="1054894"/>
                  </a:lnTo>
                  <a:lnTo>
                    <a:pt x="307182" y="1081088"/>
                  </a:lnTo>
                  <a:lnTo>
                    <a:pt x="319088" y="1088232"/>
                  </a:lnTo>
                  <a:lnTo>
                    <a:pt x="347663" y="1076325"/>
                  </a:lnTo>
                  <a:lnTo>
                    <a:pt x="357188" y="1050132"/>
                  </a:lnTo>
                  <a:lnTo>
                    <a:pt x="392907" y="1033463"/>
                  </a:lnTo>
                  <a:lnTo>
                    <a:pt x="414338" y="1033463"/>
                  </a:lnTo>
                  <a:lnTo>
                    <a:pt x="438150" y="1045369"/>
                  </a:lnTo>
                  <a:lnTo>
                    <a:pt x="461963" y="1073944"/>
                  </a:lnTo>
                  <a:lnTo>
                    <a:pt x="461963" y="1073944"/>
                  </a:lnTo>
                  <a:lnTo>
                    <a:pt x="511969" y="1033463"/>
                  </a:lnTo>
                  <a:lnTo>
                    <a:pt x="547688" y="1033463"/>
                  </a:lnTo>
                  <a:lnTo>
                    <a:pt x="585788" y="1012032"/>
                  </a:lnTo>
                  <a:lnTo>
                    <a:pt x="583407" y="964407"/>
                  </a:lnTo>
                  <a:lnTo>
                    <a:pt x="578644" y="947738"/>
                  </a:lnTo>
                  <a:lnTo>
                    <a:pt x="583407" y="902494"/>
                  </a:lnTo>
                  <a:lnTo>
                    <a:pt x="581025" y="842963"/>
                  </a:lnTo>
                  <a:lnTo>
                    <a:pt x="573882" y="812007"/>
                  </a:lnTo>
                  <a:lnTo>
                    <a:pt x="542925" y="778669"/>
                  </a:lnTo>
                  <a:lnTo>
                    <a:pt x="526257" y="762000"/>
                  </a:lnTo>
                  <a:lnTo>
                    <a:pt x="531019" y="742950"/>
                  </a:lnTo>
                  <a:lnTo>
                    <a:pt x="526257" y="726282"/>
                  </a:lnTo>
                  <a:lnTo>
                    <a:pt x="519113" y="700088"/>
                  </a:lnTo>
                  <a:lnTo>
                    <a:pt x="531019" y="673894"/>
                  </a:lnTo>
                  <a:lnTo>
                    <a:pt x="542925" y="659607"/>
                  </a:lnTo>
                  <a:lnTo>
                    <a:pt x="528638" y="640557"/>
                  </a:lnTo>
                  <a:lnTo>
                    <a:pt x="519113" y="616744"/>
                  </a:lnTo>
                  <a:lnTo>
                    <a:pt x="502444" y="611982"/>
                  </a:lnTo>
                  <a:lnTo>
                    <a:pt x="488157" y="604838"/>
                  </a:lnTo>
                  <a:lnTo>
                    <a:pt x="481013" y="607219"/>
                  </a:lnTo>
                  <a:lnTo>
                    <a:pt x="464344" y="557213"/>
                  </a:lnTo>
                  <a:lnTo>
                    <a:pt x="450057" y="540544"/>
                  </a:lnTo>
                  <a:lnTo>
                    <a:pt x="445294" y="492919"/>
                  </a:lnTo>
                  <a:lnTo>
                    <a:pt x="464344" y="473869"/>
                  </a:lnTo>
                  <a:lnTo>
                    <a:pt x="476250" y="438150"/>
                  </a:lnTo>
                  <a:lnTo>
                    <a:pt x="528638" y="428625"/>
                  </a:lnTo>
                  <a:lnTo>
                    <a:pt x="557213" y="426244"/>
                  </a:lnTo>
                  <a:lnTo>
                    <a:pt x="559594" y="395288"/>
                  </a:lnTo>
                  <a:lnTo>
                    <a:pt x="540544" y="364332"/>
                  </a:lnTo>
                  <a:lnTo>
                    <a:pt x="521494" y="364332"/>
                  </a:lnTo>
                  <a:lnTo>
                    <a:pt x="497682" y="335757"/>
                  </a:lnTo>
                  <a:lnTo>
                    <a:pt x="461963" y="323850"/>
                  </a:lnTo>
                  <a:lnTo>
                    <a:pt x="433388" y="319088"/>
                  </a:lnTo>
                  <a:lnTo>
                    <a:pt x="445294" y="278607"/>
                  </a:lnTo>
                  <a:lnTo>
                    <a:pt x="442913" y="250032"/>
                  </a:lnTo>
                  <a:lnTo>
                    <a:pt x="457200" y="202407"/>
                  </a:lnTo>
                  <a:lnTo>
                    <a:pt x="500063" y="200025"/>
                  </a:lnTo>
                  <a:lnTo>
                    <a:pt x="531019" y="216694"/>
                  </a:lnTo>
                  <a:lnTo>
                    <a:pt x="578644" y="233363"/>
                  </a:lnTo>
                  <a:lnTo>
                    <a:pt x="604838" y="252413"/>
                  </a:lnTo>
                  <a:lnTo>
                    <a:pt x="614363" y="271463"/>
                  </a:lnTo>
                  <a:lnTo>
                    <a:pt x="626269" y="280988"/>
                  </a:lnTo>
                  <a:lnTo>
                    <a:pt x="650082" y="271463"/>
                  </a:lnTo>
                  <a:lnTo>
                    <a:pt x="671513" y="259557"/>
                  </a:lnTo>
                  <a:lnTo>
                    <a:pt x="683419" y="230982"/>
                  </a:lnTo>
                  <a:lnTo>
                    <a:pt x="697707" y="204788"/>
                  </a:lnTo>
                  <a:lnTo>
                    <a:pt x="716757" y="166688"/>
                  </a:lnTo>
                  <a:lnTo>
                    <a:pt x="719138" y="150019"/>
                  </a:lnTo>
                  <a:lnTo>
                    <a:pt x="750094" y="140494"/>
                  </a:lnTo>
                  <a:lnTo>
                    <a:pt x="764382" y="119063"/>
                  </a:lnTo>
                  <a:lnTo>
                    <a:pt x="759619" y="102394"/>
                  </a:lnTo>
                  <a:lnTo>
                    <a:pt x="728663" y="100013"/>
                  </a:lnTo>
                  <a:lnTo>
                    <a:pt x="704850" y="107157"/>
                  </a:lnTo>
                  <a:lnTo>
                    <a:pt x="695325" y="126207"/>
                  </a:lnTo>
                  <a:lnTo>
                    <a:pt x="661988" y="121444"/>
                  </a:lnTo>
                  <a:lnTo>
                    <a:pt x="633413" y="114300"/>
                  </a:lnTo>
                  <a:lnTo>
                    <a:pt x="602457" y="102394"/>
                  </a:lnTo>
                  <a:lnTo>
                    <a:pt x="581025" y="83344"/>
                  </a:lnTo>
                  <a:lnTo>
                    <a:pt x="569119" y="50007"/>
                  </a:lnTo>
                  <a:lnTo>
                    <a:pt x="559594" y="16669"/>
                  </a:lnTo>
                  <a:lnTo>
                    <a:pt x="550069" y="0"/>
                  </a:lnTo>
                  <a:lnTo>
                    <a:pt x="535782" y="9525"/>
                  </a:lnTo>
                  <a:lnTo>
                    <a:pt x="481013" y="83344"/>
                  </a:lnTo>
                  <a:lnTo>
                    <a:pt x="433388" y="80963"/>
                  </a:lnTo>
                  <a:lnTo>
                    <a:pt x="414338" y="71438"/>
                  </a:lnTo>
                  <a:lnTo>
                    <a:pt x="404813" y="61913"/>
                  </a:lnTo>
                  <a:lnTo>
                    <a:pt x="411957" y="107157"/>
                  </a:lnTo>
                  <a:lnTo>
                    <a:pt x="421482" y="130969"/>
                  </a:lnTo>
                  <a:lnTo>
                    <a:pt x="421482" y="159544"/>
                  </a:lnTo>
                  <a:lnTo>
                    <a:pt x="411957" y="180975"/>
                  </a:lnTo>
                  <a:lnTo>
                    <a:pt x="383382" y="192882"/>
                  </a:lnTo>
                  <a:lnTo>
                    <a:pt x="388144" y="221457"/>
                  </a:lnTo>
                  <a:lnTo>
                    <a:pt x="385763" y="238125"/>
                  </a:lnTo>
                  <a:lnTo>
                    <a:pt x="376238" y="254794"/>
                  </a:lnTo>
                  <a:lnTo>
                    <a:pt x="350044" y="264319"/>
                  </a:lnTo>
                  <a:lnTo>
                    <a:pt x="347663" y="292894"/>
                  </a:lnTo>
                  <a:lnTo>
                    <a:pt x="347663" y="292894"/>
                  </a:lnTo>
                  <a:lnTo>
                    <a:pt x="385763" y="314325"/>
                  </a:lnTo>
                  <a:lnTo>
                    <a:pt x="385763" y="359569"/>
                  </a:lnTo>
                  <a:lnTo>
                    <a:pt x="319088" y="39290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63813" y="3294063"/>
              <a:ext cx="973137" cy="863600"/>
            </a:xfrm>
            <a:custGeom>
              <a:avLst/>
              <a:gdLst>
                <a:gd name="connsiteX0" fmla="*/ 461963 w 973932"/>
                <a:gd name="connsiteY0" fmla="*/ 0 h 864394"/>
                <a:gd name="connsiteX1" fmla="*/ 454819 w 973932"/>
                <a:gd name="connsiteY1" fmla="*/ 71438 h 864394"/>
                <a:gd name="connsiteX2" fmla="*/ 411957 w 973932"/>
                <a:gd name="connsiteY2" fmla="*/ 78582 h 864394"/>
                <a:gd name="connsiteX3" fmla="*/ 395288 w 973932"/>
                <a:gd name="connsiteY3" fmla="*/ 66675 h 864394"/>
                <a:gd name="connsiteX4" fmla="*/ 359569 w 973932"/>
                <a:gd name="connsiteY4" fmla="*/ 64294 h 864394"/>
                <a:gd name="connsiteX5" fmla="*/ 333375 w 973932"/>
                <a:gd name="connsiteY5" fmla="*/ 64294 h 864394"/>
                <a:gd name="connsiteX6" fmla="*/ 304800 w 973932"/>
                <a:gd name="connsiteY6" fmla="*/ 76200 h 864394"/>
                <a:gd name="connsiteX7" fmla="*/ 271463 w 973932"/>
                <a:gd name="connsiteY7" fmla="*/ 100013 h 864394"/>
                <a:gd name="connsiteX8" fmla="*/ 214313 w 973932"/>
                <a:gd name="connsiteY8" fmla="*/ 59532 h 864394"/>
                <a:gd name="connsiteX9" fmla="*/ 142875 w 973932"/>
                <a:gd name="connsiteY9" fmla="*/ 61913 h 864394"/>
                <a:gd name="connsiteX10" fmla="*/ 92869 w 973932"/>
                <a:gd name="connsiteY10" fmla="*/ 50007 h 864394"/>
                <a:gd name="connsiteX11" fmla="*/ 33338 w 973932"/>
                <a:gd name="connsiteY11" fmla="*/ 97632 h 864394"/>
                <a:gd name="connsiteX12" fmla="*/ 4763 w 973932"/>
                <a:gd name="connsiteY12" fmla="*/ 121444 h 864394"/>
                <a:gd name="connsiteX13" fmla="*/ 0 w 973932"/>
                <a:gd name="connsiteY13" fmla="*/ 147638 h 864394"/>
                <a:gd name="connsiteX14" fmla="*/ 47625 w 973932"/>
                <a:gd name="connsiteY14" fmla="*/ 200025 h 864394"/>
                <a:gd name="connsiteX15" fmla="*/ 66675 w 973932"/>
                <a:gd name="connsiteY15" fmla="*/ 271463 h 864394"/>
                <a:gd name="connsiteX16" fmla="*/ 102394 w 973932"/>
                <a:gd name="connsiteY16" fmla="*/ 300038 h 864394"/>
                <a:gd name="connsiteX17" fmla="*/ 130969 w 973932"/>
                <a:gd name="connsiteY17" fmla="*/ 319088 h 864394"/>
                <a:gd name="connsiteX18" fmla="*/ 166688 w 973932"/>
                <a:gd name="connsiteY18" fmla="*/ 333375 h 864394"/>
                <a:gd name="connsiteX19" fmla="*/ 192882 w 973932"/>
                <a:gd name="connsiteY19" fmla="*/ 338138 h 864394"/>
                <a:gd name="connsiteX20" fmla="*/ 228600 w 973932"/>
                <a:gd name="connsiteY20" fmla="*/ 326232 h 864394"/>
                <a:gd name="connsiteX21" fmla="*/ 252413 w 973932"/>
                <a:gd name="connsiteY21" fmla="*/ 316707 h 864394"/>
                <a:gd name="connsiteX22" fmla="*/ 271463 w 973932"/>
                <a:gd name="connsiteY22" fmla="*/ 304800 h 864394"/>
                <a:gd name="connsiteX23" fmla="*/ 300038 w 973932"/>
                <a:gd name="connsiteY23" fmla="*/ 288132 h 864394"/>
                <a:gd name="connsiteX24" fmla="*/ 321469 w 973932"/>
                <a:gd name="connsiteY24" fmla="*/ 309563 h 864394"/>
                <a:gd name="connsiteX25" fmla="*/ 319088 w 973932"/>
                <a:gd name="connsiteY25" fmla="*/ 342900 h 864394"/>
                <a:gd name="connsiteX26" fmla="*/ 300038 w 973932"/>
                <a:gd name="connsiteY26" fmla="*/ 381000 h 864394"/>
                <a:gd name="connsiteX27" fmla="*/ 271463 w 973932"/>
                <a:gd name="connsiteY27" fmla="*/ 411957 h 864394"/>
                <a:gd name="connsiteX28" fmla="*/ 238125 w 973932"/>
                <a:gd name="connsiteY28" fmla="*/ 423863 h 864394"/>
                <a:gd name="connsiteX29" fmla="*/ 211932 w 973932"/>
                <a:gd name="connsiteY29" fmla="*/ 431007 h 864394"/>
                <a:gd name="connsiteX30" fmla="*/ 161925 w 973932"/>
                <a:gd name="connsiteY30" fmla="*/ 433388 h 864394"/>
                <a:gd name="connsiteX31" fmla="*/ 123825 w 973932"/>
                <a:gd name="connsiteY31" fmla="*/ 416719 h 864394"/>
                <a:gd name="connsiteX32" fmla="*/ 123825 w 973932"/>
                <a:gd name="connsiteY32" fmla="*/ 395288 h 864394"/>
                <a:gd name="connsiteX33" fmla="*/ 107157 w 973932"/>
                <a:gd name="connsiteY33" fmla="*/ 376238 h 864394"/>
                <a:gd name="connsiteX34" fmla="*/ 107157 w 973932"/>
                <a:gd name="connsiteY34" fmla="*/ 376238 h 864394"/>
                <a:gd name="connsiteX35" fmla="*/ 78582 w 973932"/>
                <a:gd name="connsiteY35" fmla="*/ 416719 h 864394"/>
                <a:gd name="connsiteX36" fmla="*/ 66675 w 973932"/>
                <a:gd name="connsiteY36" fmla="*/ 461963 h 864394"/>
                <a:gd name="connsiteX37" fmla="*/ 88107 w 973932"/>
                <a:gd name="connsiteY37" fmla="*/ 481013 h 864394"/>
                <a:gd name="connsiteX38" fmla="*/ 109538 w 973932"/>
                <a:gd name="connsiteY38" fmla="*/ 511969 h 864394"/>
                <a:gd name="connsiteX39" fmla="*/ 140494 w 973932"/>
                <a:gd name="connsiteY39" fmla="*/ 533400 h 864394"/>
                <a:gd name="connsiteX40" fmla="*/ 145257 w 973932"/>
                <a:gd name="connsiteY40" fmla="*/ 557213 h 864394"/>
                <a:gd name="connsiteX41" fmla="*/ 152400 w 973932"/>
                <a:gd name="connsiteY41" fmla="*/ 566738 h 864394"/>
                <a:gd name="connsiteX42" fmla="*/ 180975 w 973932"/>
                <a:gd name="connsiteY42" fmla="*/ 595313 h 864394"/>
                <a:gd name="connsiteX43" fmla="*/ 188119 w 973932"/>
                <a:gd name="connsiteY43" fmla="*/ 661988 h 864394"/>
                <a:gd name="connsiteX44" fmla="*/ 209550 w 973932"/>
                <a:gd name="connsiteY44" fmla="*/ 681038 h 864394"/>
                <a:gd name="connsiteX45" fmla="*/ 233363 w 973932"/>
                <a:gd name="connsiteY45" fmla="*/ 688182 h 864394"/>
                <a:gd name="connsiteX46" fmla="*/ 252413 w 973932"/>
                <a:gd name="connsiteY46" fmla="*/ 702469 h 864394"/>
                <a:gd name="connsiteX47" fmla="*/ 278607 w 973932"/>
                <a:gd name="connsiteY47" fmla="*/ 721519 h 864394"/>
                <a:gd name="connsiteX48" fmla="*/ 307182 w 973932"/>
                <a:gd name="connsiteY48" fmla="*/ 766763 h 864394"/>
                <a:gd name="connsiteX49" fmla="*/ 340519 w 973932"/>
                <a:gd name="connsiteY49" fmla="*/ 773907 h 864394"/>
                <a:gd name="connsiteX50" fmla="*/ 359569 w 973932"/>
                <a:gd name="connsiteY50" fmla="*/ 759619 h 864394"/>
                <a:gd name="connsiteX51" fmla="*/ 357188 w 973932"/>
                <a:gd name="connsiteY51" fmla="*/ 738188 h 864394"/>
                <a:gd name="connsiteX52" fmla="*/ 364332 w 973932"/>
                <a:gd name="connsiteY52" fmla="*/ 716757 h 864394"/>
                <a:gd name="connsiteX53" fmla="*/ 383382 w 973932"/>
                <a:gd name="connsiteY53" fmla="*/ 711994 h 864394"/>
                <a:gd name="connsiteX54" fmla="*/ 404813 w 973932"/>
                <a:gd name="connsiteY54" fmla="*/ 721519 h 864394"/>
                <a:gd name="connsiteX55" fmla="*/ 431007 w 973932"/>
                <a:gd name="connsiteY55" fmla="*/ 733425 h 864394"/>
                <a:gd name="connsiteX56" fmla="*/ 454819 w 973932"/>
                <a:gd name="connsiteY56" fmla="*/ 740569 h 864394"/>
                <a:gd name="connsiteX57" fmla="*/ 476250 w 973932"/>
                <a:gd name="connsiteY57" fmla="*/ 728663 h 864394"/>
                <a:gd name="connsiteX58" fmla="*/ 490538 w 973932"/>
                <a:gd name="connsiteY58" fmla="*/ 704850 h 864394"/>
                <a:gd name="connsiteX59" fmla="*/ 523875 w 973932"/>
                <a:gd name="connsiteY59" fmla="*/ 683419 h 864394"/>
                <a:gd name="connsiteX60" fmla="*/ 557213 w 973932"/>
                <a:gd name="connsiteY60" fmla="*/ 685800 h 864394"/>
                <a:gd name="connsiteX61" fmla="*/ 576263 w 973932"/>
                <a:gd name="connsiteY61" fmla="*/ 664369 h 864394"/>
                <a:gd name="connsiteX62" fmla="*/ 585788 w 973932"/>
                <a:gd name="connsiteY62" fmla="*/ 626269 h 864394"/>
                <a:gd name="connsiteX63" fmla="*/ 578644 w 973932"/>
                <a:gd name="connsiteY63" fmla="*/ 585788 h 864394"/>
                <a:gd name="connsiteX64" fmla="*/ 590550 w 973932"/>
                <a:gd name="connsiteY64" fmla="*/ 533400 h 864394"/>
                <a:gd name="connsiteX65" fmla="*/ 590550 w 973932"/>
                <a:gd name="connsiteY65" fmla="*/ 490538 h 864394"/>
                <a:gd name="connsiteX66" fmla="*/ 621507 w 973932"/>
                <a:gd name="connsiteY66" fmla="*/ 473869 h 864394"/>
                <a:gd name="connsiteX67" fmla="*/ 650082 w 973932"/>
                <a:gd name="connsiteY67" fmla="*/ 492919 h 864394"/>
                <a:gd name="connsiteX68" fmla="*/ 652463 w 973932"/>
                <a:gd name="connsiteY68" fmla="*/ 523875 h 864394"/>
                <a:gd name="connsiteX69" fmla="*/ 645319 w 973932"/>
                <a:gd name="connsiteY69" fmla="*/ 550069 h 864394"/>
                <a:gd name="connsiteX70" fmla="*/ 645319 w 973932"/>
                <a:gd name="connsiteY70" fmla="*/ 581025 h 864394"/>
                <a:gd name="connsiteX71" fmla="*/ 666750 w 973932"/>
                <a:gd name="connsiteY71" fmla="*/ 602457 h 864394"/>
                <a:gd name="connsiteX72" fmla="*/ 669132 w 973932"/>
                <a:gd name="connsiteY72" fmla="*/ 654844 h 864394"/>
                <a:gd name="connsiteX73" fmla="*/ 645319 w 973932"/>
                <a:gd name="connsiteY73" fmla="*/ 709613 h 864394"/>
                <a:gd name="connsiteX74" fmla="*/ 642938 w 973932"/>
                <a:gd name="connsiteY74" fmla="*/ 771525 h 864394"/>
                <a:gd name="connsiteX75" fmla="*/ 640557 w 973932"/>
                <a:gd name="connsiteY75" fmla="*/ 795338 h 864394"/>
                <a:gd name="connsiteX76" fmla="*/ 640557 w 973932"/>
                <a:gd name="connsiteY76" fmla="*/ 814388 h 864394"/>
                <a:gd name="connsiteX77" fmla="*/ 621507 w 973932"/>
                <a:gd name="connsiteY77" fmla="*/ 826294 h 864394"/>
                <a:gd name="connsiteX78" fmla="*/ 623888 w 973932"/>
                <a:gd name="connsiteY78" fmla="*/ 845344 h 864394"/>
                <a:gd name="connsiteX79" fmla="*/ 640557 w 973932"/>
                <a:gd name="connsiteY79" fmla="*/ 857250 h 864394"/>
                <a:gd name="connsiteX80" fmla="*/ 659607 w 973932"/>
                <a:gd name="connsiteY80" fmla="*/ 850107 h 864394"/>
                <a:gd name="connsiteX81" fmla="*/ 678657 w 973932"/>
                <a:gd name="connsiteY81" fmla="*/ 857250 h 864394"/>
                <a:gd name="connsiteX82" fmla="*/ 702469 w 973932"/>
                <a:gd name="connsiteY82" fmla="*/ 862013 h 864394"/>
                <a:gd name="connsiteX83" fmla="*/ 726282 w 973932"/>
                <a:gd name="connsiteY83" fmla="*/ 864394 h 864394"/>
                <a:gd name="connsiteX84" fmla="*/ 752475 w 973932"/>
                <a:gd name="connsiteY84" fmla="*/ 852488 h 864394"/>
                <a:gd name="connsiteX85" fmla="*/ 766763 w 973932"/>
                <a:gd name="connsiteY85" fmla="*/ 823913 h 864394"/>
                <a:gd name="connsiteX86" fmla="*/ 773907 w 973932"/>
                <a:gd name="connsiteY86" fmla="*/ 792957 h 864394"/>
                <a:gd name="connsiteX87" fmla="*/ 766763 w 973932"/>
                <a:gd name="connsiteY87" fmla="*/ 769144 h 864394"/>
                <a:gd name="connsiteX88" fmla="*/ 795338 w 973932"/>
                <a:gd name="connsiteY88" fmla="*/ 764382 h 864394"/>
                <a:gd name="connsiteX89" fmla="*/ 831057 w 973932"/>
                <a:gd name="connsiteY89" fmla="*/ 709613 h 864394"/>
                <a:gd name="connsiteX90" fmla="*/ 890588 w 973932"/>
                <a:gd name="connsiteY90" fmla="*/ 688182 h 864394"/>
                <a:gd name="connsiteX91" fmla="*/ 902494 w 973932"/>
                <a:gd name="connsiteY91" fmla="*/ 661988 h 864394"/>
                <a:gd name="connsiteX92" fmla="*/ 902494 w 973932"/>
                <a:gd name="connsiteY92" fmla="*/ 661988 h 864394"/>
                <a:gd name="connsiteX93" fmla="*/ 864394 w 973932"/>
                <a:gd name="connsiteY93" fmla="*/ 645319 h 864394"/>
                <a:gd name="connsiteX94" fmla="*/ 845344 w 973932"/>
                <a:gd name="connsiteY94" fmla="*/ 600075 h 864394"/>
                <a:gd name="connsiteX95" fmla="*/ 881063 w 973932"/>
                <a:gd name="connsiteY95" fmla="*/ 581025 h 864394"/>
                <a:gd name="connsiteX96" fmla="*/ 921544 w 973932"/>
                <a:gd name="connsiteY96" fmla="*/ 538163 h 864394"/>
                <a:gd name="connsiteX97" fmla="*/ 912019 w 973932"/>
                <a:gd name="connsiteY97" fmla="*/ 492919 h 864394"/>
                <a:gd name="connsiteX98" fmla="*/ 907257 w 973932"/>
                <a:gd name="connsiteY98" fmla="*/ 466725 h 864394"/>
                <a:gd name="connsiteX99" fmla="*/ 892969 w 973932"/>
                <a:gd name="connsiteY99" fmla="*/ 442913 h 864394"/>
                <a:gd name="connsiteX100" fmla="*/ 907257 w 973932"/>
                <a:gd name="connsiteY100" fmla="*/ 421482 h 864394"/>
                <a:gd name="connsiteX101" fmla="*/ 935832 w 973932"/>
                <a:gd name="connsiteY101" fmla="*/ 411957 h 864394"/>
                <a:gd name="connsiteX102" fmla="*/ 962025 w 973932"/>
                <a:gd name="connsiteY102" fmla="*/ 402432 h 864394"/>
                <a:gd name="connsiteX103" fmla="*/ 973932 w 973932"/>
                <a:gd name="connsiteY103" fmla="*/ 395288 h 864394"/>
                <a:gd name="connsiteX104" fmla="*/ 973932 w 973932"/>
                <a:gd name="connsiteY104" fmla="*/ 361950 h 864394"/>
                <a:gd name="connsiteX105" fmla="*/ 892969 w 973932"/>
                <a:gd name="connsiteY105" fmla="*/ 328613 h 864394"/>
                <a:gd name="connsiteX106" fmla="*/ 854869 w 973932"/>
                <a:gd name="connsiteY106" fmla="*/ 257175 h 864394"/>
                <a:gd name="connsiteX107" fmla="*/ 840582 w 973932"/>
                <a:gd name="connsiteY107" fmla="*/ 204788 h 864394"/>
                <a:gd name="connsiteX108" fmla="*/ 804863 w 973932"/>
                <a:gd name="connsiteY108" fmla="*/ 190500 h 864394"/>
                <a:gd name="connsiteX109" fmla="*/ 785813 w 973932"/>
                <a:gd name="connsiteY109" fmla="*/ 164307 h 864394"/>
                <a:gd name="connsiteX110" fmla="*/ 769144 w 973932"/>
                <a:gd name="connsiteY110" fmla="*/ 102394 h 864394"/>
                <a:gd name="connsiteX111" fmla="*/ 726282 w 973932"/>
                <a:gd name="connsiteY111" fmla="*/ 76200 h 864394"/>
                <a:gd name="connsiteX112" fmla="*/ 669132 w 973932"/>
                <a:gd name="connsiteY112" fmla="*/ 71438 h 864394"/>
                <a:gd name="connsiteX113" fmla="*/ 650082 w 973932"/>
                <a:gd name="connsiteY113" fmla="*/ 30957 h 864394"/>
                <a:gd name="connsiteX114" fmla="*/ 559594 w 973932"/>
                <a:gd name="connsiteY114" fmla="*/ 4763 h 864394"/>
                <a:gd name="connsiteX115" fmla="*/ 461963 w 973932"/>
                <a:gd name="connsiteY115" fmla="*/ 0 h 864394"/>
                <a:gd name="connsiteX0" fmla="*/ 461963 w 973932"/>
                <a:gd name="connsiteY0" fmla="*/ 0 h 864394"/>
                <a:gd name="connsiteX1" fmla="*/ 454819 w 973932"/>
                <a:gd name="connsiteY1" fmla="*/ 71438 h 864394"/>
                <a:gd name="connsiteX2" fmla="*/ 411957 w 973932"/>
                <a:gd name="connsiteY2" fmla="*/ 78582 h 864394"/>
                <a:gd name="connsiteX3" fmla="*/ 395288 w 973932"/>
                <a:gd name="connsiteY3" fmla="*/ 66675 h 864394"/>
                <a:gd name="connsiteX4" fmla="*/ 359569 w 973932"/>
                <a:gd name="connsiteY4" fmla="*/ 64294 h 864394"/>
                <a:gd name="connsiteX5" fmla="*/ 333375 w 973932"/>
                <a:gd name="connsiteY5" fmla="*/ 64294 h 864394"/>
                <a:gd name="connsiteX6" fmla="*/ 304800 w 973932"/>
                <a:gd name="connsiteY6" fmla="*/ 76200 h 864394"/>
                <a:gd name="connsiteX7" fmla="*/ 271463 w 973932"/>
                <a:gd name="connsiteY7" fmla="*/ 100013 h 864394"/>
                <a:gd name="connsiteX8" fmla="*/ 214313 w 973932"/>
                <a:gd name="connsiteY8" fmla="*/ 59532 h 864394"/>
                <a:gd name="connsiteX9" fmla="*/ 142875 w 973932"/>
                <a:gd name="connsiteY9" fmla="*/ 61913 h 864394"/>
                <a:gd name="connsiteX10" fmla="*/ 92869 w 973932"/>
                <a:gd name="connsiteY10" fmla="*/ 50007 h 864394"/>
                <a:gd name="connsiteX11" fmla="*/ 33338 w 973932"/>
                <a:gd name="connsiteY11" fmla="*/ 97632 h 864394"/>
                <a:gd name="connsiteX12" fmla="*/ 4763 w 973932"/>
                <a:gd name="connsiteY12" fmla="*/ 121444 h 864394"/>
                <a:gd name="connsiteX13" fmla="*/ 0 w 973932"/>
                <a:gd name="connsiteY13" fmla="*/ 147638 h 864394"/>
                <a:gd name="connsiteX14" fmla="*/ 47625 w 973932"/>
                <a:gd name="connsiteY14" fmla="*/ 200025 h 864394"/>
                <a:gd name="connsiteX15" fmla="*/ 66675 w 973932"/>
                <a:gd name="connsiteY15" fmla="*/ 271463 h 864394"/>
                <a:gd name="connsiteX16" fmla="*/ 102394 w 973932"/>
                <a:gd name="connsiteY16" fmla="*/ 300038 h 864394"/>
                <a:gd name="connsiteX17" fmla="*/ 130969 w 973932"/>
                <a:gd name="connsiteY17" fmla="*/ 319088 h 864394"/>
                <a:gd name="connsiteX18" fmla="*/ 166688 w 973932"/>
                <a:gd name="connsiteY18" fmla="*/ 333375 h 864394"/>
                <a:gd name="connsiteX19" fmla="*/ 192882 w 973932"/>
                <a:gd name="connsiteY19" fmla="*/ 338138 h 864394"/>
                <a:gd name="connsiteX20" fmla="*/ 228600 w 973932"/>
                <a:gd name="connsiteY20" fmla="*/ 326232 h 864394"/>
                <a:gd name="connsiteX21" fmla="*/ 252413 w 973932"/>
                <a:gd name="connsiteY21" fmla="*/ 316707 h 864394"/>
                <a:gd name="connsiteX22" fmla="*/ 271463 w 973932"/>
                <a:gd name="connsiteY22" fmla="*/ 304800 h 864394"/>
                <a:gd name="connsiteX23" fmla="*/ 300038 w 973932"/>
                <a:gd name="connsiteY23" fmla="*/ 288132 h 864394"/>
                <a:gd name="connsiteX24" fmla="*/ 321469 w 973932"/>
                <a:gd name="connsiteY24" fmla="*/ 309563 h 864394"/>
                <a:gd name="connsiteX25" fmla="*/ 319088 w 973932"/>
                <a:gd name="connsiteY25" fmla="*/ 342900 h 864394"/>
                <a:gd name="connsiteX26" fmla="*/ 300038 w 973932"/>
                <a:gd name="connsiteY26" fmla="*/ 381000 h 864394"/>
                <a:gd name="connsiteX27" fmla="*/ 271463 w 973932"/>
                <a:gd name="connsiteY27" fmla="*/ 411957 h 864394"/>
                <a:gd name="connsiteX28" fmla="*/ 238125 w 973932"/>
                <a:gd name="connsiteY28" fmla="*/ 423863 h 864394"/>
                <a:gd name="connsiteX29" fmla="*/ 211932 w 973932"/>
                <a:gd name="connsiteY29" fmla="*/ 431007 h 864394"/>
                <a:gd name="connsiteX30" fmla="*/ 161925 w 973932"/>
                <a:gd name="connsiteY30" fmla="*/ 433388 h 864394"/>
                <a:gd name="connsiteX31" fmla="*/ 123825 w 973932"/>
                <a:gd name="connsiteY31" fmla="*/ 416719 h 864394"/>
                <a:gd name="connsiteX32" fmla="*/ 123825 w 973932"/>
                <a:gd name="connsiteY32" fmla="*/ 395288 h 864394"/>
                <a:gd name="connsiteX33" fmla="*/ 107157 w 973932"/>
                <a:gd name="connsiteY33" fmla="*/ 376238 h 864394"/>
                <a:gd name="connsiteX34" fmla="*/ 107157 w 973932"/>
                <a:gd name="connsiteY34" fmla="*/ 376238 h 864394"/>
                <a:gd name="connsiteX35" fmla="*/ 78582 w 973932"/>
                <a:gd name="connsiteY35" fmla="*/ 416719 h 864394"/>
                <a:gd name="connsiteX36" fmla="*/ 66675 w 973932"/>
                <a:gd name="connsiteY36" fmla="*/ 461963 h 864394"/>
                <a:gd name="connsiteX37" fmla="*/ 88107 w 973932"/>
                <a:gd name="connsiteY37" fmla="*/ 481013 h 864394"/>
                <a:gd name="connsiteX38" fmla="*/ 109538 w 973932"/>
                <a:gd name="connsiteY38" fmla="*/ 511969 h 864394"/>
                <a:gd name="connsiteX39" fmla="*/ 140494 w 973932"/>
                <a:gd name="connsiteY39" fmla="*/ 533400 h 864394"/>
                <a:gd name="connsiteX40" fmla="*/ 145257 w 973932"/>
                <a:gd name="connsiteY40" fmla="*/ 557213 h 864394"/>
                <a:gd name="connsiteX41" fmla="*/ 152400 w 973932"/>
                <a:gd name="connsiteY41" fmla="*/ 566738 h 864394"/>
                <a:gd name="connsiteX42" fmla="*/ 180975 w 973932"/>
                <a:gd name="connsiteY42" fmla="*/ 595313 h 864394"/>
                <a:gd name="connsiteX43" fmla="*/ 188119 w 973932"/>
                <a:gd name="connsiteY43" fmla="*/ 661988 h 864394"/>
                <a:gd name="connsiteX44" fmla="*/ 209550 w 973932"/>
                <a:gd name="connsiteY44" fmla="*/ 681038 h 864394"/>
                <a:gd name="connsiteX45" fmla="*/ 233363 w 973932"/>
                <a:gd name="connsiteY45" fmla="*/ 688182 h 864394"/>
                <a:gd name="connsiteX46" fmla="*/ 252413 w 973932"/>
                <a:gd name="connsiteY46" fmla="*/ 702469 h 864394"/>
                <a:gd name="connsiteX47" fmla="*/ 278607 w 973932"/>
                <a:gd name="connsiteY47" fmla="*/ 721519 h 864394"/>
                <a:gd name="connsiteX48" fmla="*/ 307182 w 973932"/>
                <a:gd name="connsiteY48" fmla="*/ 766763 h 864394"/>
                <a:gd name="connsiteX49" fmla="*/ 340519 w 973932"/>
                <a:gd name="connsiteY49" fmla="*/ 773907 h 864394"/>
                <a:gd name="connsiteX50" fmla="*/ 359569 w 973932"/>
                <a:gd name="connsiteY50" fmla="*/ 759619 h 864394"/>
                <a:gd name="connsiteX51" fmla="*/ 357188 w 973932"/>
                <a:gd name="connsiteY51" fmla="*/ 738188 h 864394"/>
                <a:gd name="connsiteX52" fmla="*/ 364332 w 973932"/>
                <a:gd name="connsiteY52" fmla="*/ 716757 h 864394"/>
                <a:gd name="connsiteX53" fmla="*/ 383382 w 973932"/>
                <a:gd name="connsiteY53" fmla="*/ 711994 h 864394"/>
                <a:gd name="connsiteX54" fmla="*/ 404813 w 973932"/>
                <a:gd name="connsiteY54" fmla="*/ 721519 h 864394"/>
                <a:gd name="connsiteX55" fmla="*/ 431007 w 973932"/>
                <a:gd name="connsiteY55" fmla="*/ 733425 h 864394"/>
                <a:gd name="connsiteX56" fmla="*/ 454819 w 973932"/>
                <a:gd name="connsiteY56" fmla="*/ 740569 h 864394"/>
                <a:gd name="connsiteX57" fmla="*/ 476250 w 973932"/>
                <a:gd name="connsiteY57" fmla="*/ 728663 h 864394"/>
                <a:gd name="connsiteX58" fmla="*/ 490538 w 973932"/>
                <a:gd name="connsiteY58" fmla="*/ 704850 h 864394"/>
                <a:gd name="connsiteX59" fmla="*/ 523875 w 973932"/>
                <a:gd name="connsiteY59" fmla="*/ 683419 h 864394"/>
                <a:gd name="connsiteX60" fmla="*/ 557213 w 973932"/>
                <a:gd name="connsiteY60" fmla="*/ 685800 h 864394"/>
                <a:gd name="connsiteX61" fmla="*/ 576263 w 973932"/>
                <a:gd name="connsiteY61" fmla="*/ 664369 h 864394"/>
                <a:gd name="connsiteX62" fmla="*/ 585788 w 973932"/>
                <a:gd name="connsiteY62" fmla="*/ 626269 h 864394"/>
                <a:gd name="connsiteX63" fmla="*/ 578644 w 973932"/>
                <a:gd name="connsiteY63" fmla="*/ 585788 h 864394"/>
                <a:gd name="connsiteX64" fmla="*/ 602457 w 973932"/>
                <a:gd name="connsiteY64" fmla="*/ 535781 h 864394"/>
                <a:gd name="connsiteX65" fmla="*/ 590550 w 973932"/>
                <a:gd name="connsiteY65" fmla="*/ 490538 h 864394"/>
                <a:gd name="connsiteX66" fmla="*/ 621507 w 973932"/>
                <a:gd name="connsiteY66" fmla="*/ 473869 h 864394"/>
                <a:gd name="connsiteX67" fmla="*/ 650082 w 973932"/>
                <a:gd name="connsiteY67" fmla="*/ 492919 h 864394"/>
                <a:gd name="connsiteX68" fmla="*/ 652463 w 973932"/>
                <a:gd name="connsiteY68" fmla="*/ 523875 h 864394"/>
                <a:gd name="connsiteX69" fmla="*/ 645319 w 973932"/>
                <a:gd name="connsiteY69" fmla="*/ 550069 h 864394"/>
                <a:gd name="connsiteX70" fmla="*/ 645319 w 973932"/>
                <a:gd name="connsiteY70" fmla="*/ 581025 h 864394"/>
                <a:gd name="connsiteX71" fmla="*/ 666750 w 973932"/>
                <a:gd name="connsiteY71" fmla="*/ 602457 h 864394"/>
                <a:gd name="connsiteX72" fmla="*/ 669132 w 973932"/>
                <a:gd name="connsiteY72" fmla="*/ 654844 h 864394"/>
                <a:gd name="connsiteX73" fmla="*/ 645319 w 973932"/>
                <a:gd name="connsiteY73" fmla="*/ 709613 h 864394"/>
                <a:gd name="connsiteX74" fmla="*/ 642938 w 973932"/>
                <a:gd name="connsiteY74" fmla="*/ 771525 h 864394"/>
                <a:gd name="connsiteX75" fmla="*/ 640557 w 973932"/>
                <a:gd name="connsiteY75" fmla="*/ 795338 h 864394"/>
                <a:gd name="connsiteX76" fmla="*/ 640557 w 973932"/>
                <a:gd name="connsiteY76" fmla="*/ 814388 h 864394"/>
                <a:gd name="connsiteX77" fmla="*/ 621507 w 973932"/>
                <a:gd name="connsiteY77" fmla="*/ 826294 h 864394"/>
                <a:gd name="connsiteX78" fmla="*/ 623888 w 973932"/>
                <a:gd name="connsiteY78" fmla="*/ 845344 h 864394"/>
                <a:gd name="connsiteX79" fmla="*/ 640557 w 973932"/>
                <a:gd name="connsiteY79" fmla="*/ 857250 h 864394"/>
                <a:gd name="connsiteX80" fmla="*/ 659607 w 973932"/>
                <a:gd name="connsiteY80" fmla="*/ 850107 h 864394"/>
                <a:gd name="connsiteX81" fmla="*/ 678657 w 973932"/>
                <a:gd name="connsiteY81" fmla="*/ 857250 h 864394"/>
                <a:gd name="connsiteX82" fmla="*/ 702469 w 973932"/>
                <a:gd name="connsiteY82" fmla="*/ 862013 h 864394"/>
                <a:gd name="connsiteX83" fmla="*/ 726282 w 973932"/>
                <a:gd name="connsiteY83" fmla="*/ 864394 h 864394"/>
                <a:gd name="connsiteX84" fmla="*/ 752475 w 973932"/>
                <a:gd name="connsiteY84" fmla="*/ 852488 h 864394"/>
                <a:gd name="connsiteX85" fmla="*/ 766763 w 973932"/>
                <a:gd name="connsiteY85" fmla="*/ 823913 h 864394"/>
                <a:gd name="connsiteX86" fmla="*/ 773907 w 973932"/>
                <a:gd name="connsiteY86" fmla="*/ 792957 h 864394"/>
                <a:gd name="connsiteX87" fmla="*/ 766763 w 973932"/>
                <a:gd name="connsiteY87" fmla="*/ 769144 h 864394"/>
                <a:gd name="connsiteX88" fmla="*/ 795338 w 973932"/>
                <a:gd name="connsiteY88" fmla="*/ 764382 h 864394"/>
                <a:gd name="connsiteX89" fmla="*/ 831057 w 973932"/>
                <a:gd name="connsiteY89" fmla="*/ 709613 h 864394"/>
                <a:gd name="connsiteX90" fmla="*/ 890588 w 973932"/>
                <a:gd name="connsiteY90" fmla="*/ 688182 h 864394"/>
                <a:gd name="connsiteX91" fmla="*/ 902494 w 973932"/>
                <a:gd name="connsiteY91" fmla="*/ 661988 h 864394"/>
                <a:gd name="connsiteX92" fmla="*/ 902494 w 973932"/>
                <a:gd name="connsiteY92" fmla="*/ 661988 h 864394"/>
                <a:gd name="connsiteX93" fmla="*/ 864394 w 973932"/>
                <a:gd name="connsiteY93" fmla="*/ 645319 h 864394"/>
                <a:gd name="connsiteX94" fmla="*/ 845344 w 973932"/>
                <a:gd name="connsiteY94" fmla="*/ 600075 h 864394"/>
                <a:gd name="connsiteX95" fmla="*/ 881063 w 973932"/>
                <a:gd name="connsiteY95" fmla="*/ 581025 h 864394"/>
                <a:gd name="connsiteX96" fmla="*/ 921544 w 973932"/>
                <a:gd name="connsiteY96" fmla="*/ 538163 h 864394"/>
                <a:gd name="connsiteX97" fmla="*/ 912019 w 973932"/>
                <a:gd name="connsiteY97" fmla="*/ 492919 h 864394"/>
                <a:gd name="connsiteX98" fmla="*/ 907257 w 973932"/>
                <a:gd name="connsiteY98" fmla="*/ 466725 h 864394"/>
                <a:gd name="connsiteX99" fmla="*/ 892969 w 973932"/>
                <a:gd name="connsiteY99" fmla="*/ 442913 h 864394"/>
                <a:gd name="connsiteX100" fmla="*/ 907257 w 973932"/>
                <a:gd name="connsiteY100" fmla="*/ 421482 h 864394"/>
                <a:gd name="connsiteX101" fmla="*/ 935832 w 973932"/>
                <a:gd name="connsiteY101" fmla="*/ 411957 h 864394"/>
                <a:gd name="connsiteX102" fmla="*/ 962025 w 973932"/>
                <a:gd name="connsiteY102" fmla="*/ 402432 h 864394"/>
                <a:gd name="connsiteX103" fmla="*/ 973932 w 973932"/>
                <a:gd name="connsiteY103" fmla="*/ 395288 h 864394"/>
                <a:gd name="connsiteX104" fmla="*/ 973932 w 973932"/>
                <a:gd name="connsiteY104" fmla="*/ 361950 h 864394"/>
                <a:gd name="connsiteX105" fmla="*/ 892969 w 973932"/>
                <a:gd name="connsiteY105" fmla="*/ 328613 h 864394"/>
                <a:gd name="connsiteX106" fmla="*/ 854869 w 973932"/>
                <a:gd name="connsiteY106" fmla="*/ 257175 h 864394"/>
                <a:gd name="connsiteX107" fmla="*/ 840582 w 973932"/>
                <a:gd name="connsiteY107" fmla="*/ 204788 h 864394"/>
                <a:gd name="connsiteX108" fmla="*/ 804863 w 973932"/>
                <a:gd name="connsiteY108" fmla="*/ 190500 h 864394"/>
                <a:gd name="connsiteX109" fmla="*/ 785813 w 973932"/>
                <a:gd name="connsiteY109" fmla="*/ 164307 h 864394"/>
                <a:gd name="connsiteX110" fmla="*/ 769144 w 973932"/>
                <a:gd name="connsiteY110" fmla="*/ 102394 h 864394"/>
                <a:gd name="connsiteX111" fmla="*/ 726282 w 973932"/>
                <a:gd name="connsiteY111" fmla="*/ 76200 h 864394"/>
                <a:gd name="connsiteX112" fmla="*/ 669132 w 973932"/>
                <a:gd name="connsiteY112" fmla="*/ 71438 h 864394"/>
                <a:gd name="connsiteX113" fmla="*/ 650082 w 973932"/>
                <a:gd name="connsiteY113" fmla="*/ 30957 h 864394"/>
                <a:gd name="connsiteX114" fmla="*/ 559594 w 973932"/>
                <a:gd name="connsiteY114" fmla="*/ 4763 h 864394"/>
                <a:gd name="connsiteX115" fmla="*/ 461963 w 973932"/>
                <a:gd name="connsiteY115" fmla="*/ 0 h 86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973932" h="864394">
                  <a:moveTo>
                    <a:pt x="461963" y="0"/>
                  </a:moveTo>
                  <a:lnTo>
                    <a:pt x="454819" y="71438"/>
                  </a:lnTo>
                  <a:lnTo>
                    <a:pt x="411957" y="78582"/>
                  </a:lnTo>
                  <a:lnTo>
                    <a:pt x="395288" y="66675"/>
                  </a:lnTo>
                  <a:lnTo>
                    <a:pt x="359569" y="64294"/>
                  </a:lnTo>
                  <a:lnTo>
                    <a:pt x="333375" y="64294"/>
                  </a:lnTo>
                  <a:lnTo>
                    <a:pt x="304800" y="76200"/>
                  </a:lnTo>
                  <a:lnTo>
                    <a:pt x="271463" y="100013"/>
                  </a:lnTo>
                  <a:lnTo>
                    <a:pt x="214313" y="59532"/>
                  </a:lnTo>
                  <a:lnTo>
                    <a:pt x="142875" y="61913"/>
                  </a:lnTo>
                  <a:lnTo>
                    <a:pt x="92869" y="50007"/>
                  </a:lnTo>
                  <a:lnTo>
                    <a:pt x="33338" y="97632"/>
                  </a:lnTo>
                  <a:lnTo>
                    <a:pt x="4763" y="121444"/>
                  </a:lnTo>
                  <a:lnTo>
                    <a:pt x="0" y="147638"/>
                  </a:lnTo>
                  <a:lnTo>
                    <a:pt x="47625" y="200025"/>
                  </a:lnTo>
                  <a:lnTo>
                    <a:pt x="66675" y="271463"/>
                  </a:lnTo>
                  <a:lnTo>
                    <a:pt x="102394" y="300038"/>
                  </a:lnTo>
                  <a:lnTo>
                    <a:pt x="130969" y="319088"/>
                  </a:lnTo>
                  <a:lnTo>
                    <a:pt x="166688" y="333375"/>
                  </a:lnTo>
                  <a:lnTo>
                    <a:pt x="192882" y="338138"/>
                  </a:lnTo>
                  <a:lnTo>
                    <a:pt x="228600" y="326232"/>
                  </a:lnTo>
                  <a:lnTo>
                    <a:pt x="252413" y="316707"/>
                  </a:lnTo>
                  <a:lnTo>
                    <a:pt x="271463" y="304800"/>
                  </a:lnTo>
                  <a:lnTo>
                    <a:pt x="300038" y="288132"/>
                  </a:lnTo>
                  <a:lnTo>
                    <a:pt x="321469" y="309563"/>
                  </a:lnTo>
                  <a:lnTo>
                    <a:pt x="319088" y="342900"/>
                  </a:lnTo>
                  <a:lnTo>
                    <a:pt x="300038" y="381000"/>
                  </a:lnTo>
                  <a:lnTo>
                    <a:pt x="271463" y="411957"/>
                  </a:lnTo>
                  <a:lnTo>
                    <a:pt x="238125" y="423863"/>
                  </a:lnTo>
                  <a:lnTo>
                    <a:pt x="211932" y="431007"/>
                  </a:lnTo>
                  <a:lnTo>
                    <a:pt x="161925" y="433388"/>
                  </a:lnTo>
                  <a:lnTo>
                    <a:pt x="123825" y="416719"/>
                  </a:lnTo>
                  <a:lnTo>
                    <a:pt x="123825" y="395288"/>
                  </a:lnTo>
                  <a:lnTo>
                    <a:pt x="107157" y="376238"/>
                  </a:lnTo>
                  <a:lnTo>
                    <a:pt x="107157" y="376238"/>
                  </a:lnTo>
                  <a:lnTo>
                    <a:pt x="78582" y="416719"/>
                  </a:lnTo>
                  <a:lnTo>
                    <a:pt x="66675" y="461963"/>
                  </a:lnTo>
                  <a:lnTo>
                    <a:pt x="88107" y="481013"/>
                  </a:lnTo>
                  <a:lnTo>
                    <a:pt x="109538" y="511969"/>
                  </a:lnTo>
                  <a:lnTo>
                    <a:pt x="140494" y="533400"/>
                  </a:lnTo>
                  <a:lnTo>
                    <a:pt x="145257" y="557213"/>
                  </a:lnTo>
                  <a:lnTo>
                    <a:pt x="152400" y="566738"/>
                  </a:lnTo>
                  <a:lnTo>
                    <a:pt x="180975" y="595313"/>
                  </a:lnTo>
                  <a:lnTo>
                    <a:pt x="188119" y="661988"/>
                  </a:lnTo>
                  <a:lnTo>
                    <a:pt x="209550" y="681038"/>
                  </a:lnTo>
                  <a:lnTo>
                    <a:pt x="233363" y="688182"/>
                  </a:lnTo>
                  <a:lnTo>
                    <a:pt x="252413" y="702469"/>
                  </a:lnTo>
                  <a:lnTo>
                    <a:pt x="278607" y="721519"/>
                  </a:lnTo>
                  <a:lnTo>
                    <a:pt x="307182" y="766763"/>
                  </a:lnTo>
                  <a:lnTo>
                    <a:pt x="340519" y="773907"/>
                  </a:lnTo>
                  <a:lnTo>
                    <a:pt x="359569" y="759619"/>
                  </a:lnTo>
                  <a:lnTo>
                    <a:pt x="357188" y="738188"/>
                  </a:lnTo>
                  <a:lnTo>
                    <a:pt x="364332" y="716757"/>
                  </a:lnTo>
                  <a:lnTo>
                    <a:pt x="383382" y="711994"/>
                  </a:lnTo>
                  <a:lnTo>
                    <a:pt x="404813" y="721519"/>
                  </a:lnTo>
                  <a:lnTo>
                    <a:pt x="431007" y="733425"/>
                  </a:lnTo>
                  <a:lnTo>
                    <a:pt x="454819" y="740569"/>
                  </a:lnTo>
                  <a:lnTo>
                    <a:pt x="476250" y="728663"/>
                  </a:lnTo>
                  <a:lnTo>
                    <a:pt x="490538" y="704850"/>
                  </a:lnTo>
                  <a:lnTo>
                    <a:pt x="523875" y="683419"/>
                  </a:lnTo>
                  <a:lnTo>
                    <a:pt x="557213" y="685800"/>
                  </a:lnTo>
                  <a:lnTo>
                    <a:pt x="576263" y="664369"/>
                  </a:lnTo>
                  <a:lnTo>
                    <a:pt x="585788" y="626269"/>
                  </a:lnTo>
                  <a:lnTo>
                    <a:pt x="578644" y="585788"/>
                  </a:lnTo>
                  <a:lnTo>
                    <a:pt x="602457" y="535781"/>
                  </a:lnTo>
                  <a:lnTo>
                    <a:pt x="590550" y="490538"/>
                  </a:lnTo>
                  <a:lnTo>
                    <a:pt x="621507" y="473869"/>
                  </a:lnTo>
                  <a:lnTo>
                    <a:pt x="650082" y="492919"/>
                  </a:lnTo>
                  <a:lnTo>
                    <a:pt x="652463" y="523875"/>
                  </a:lnTo>
                  <a:lnTo>
                    <a:pt x="645319" y="550069"/>
                  </a:lnTo>
                  <a:lnTo>
                    <a:pt x="645319" y="581025"/>
                  </a:lnTo>
                  <a:lnTo>
                    <a:pt x="666750" y="602457"/>
                  </a:lnTo>
                  <a:lnTo>
                    <a:pt x="669132" y="654844"/>
                  </a:lnTo>
                  <a:lnTo>
                    <a:pt x="645319" y="709613"/>
                  </a:lnTo>
                  <a:cubicBezTo>
                    <a:pt x="644525" y="730250"/>
                    <a:pt x="643732" y="750888"/>
                    <a:pt x="642938" y="771525"/>
                  </a:cubicBezTo>
                  <a:lnTo>
                    <a:pt x="640557" y="795338"/>
                  </a:lnTo>
                  <a:lnTo>
                    <a:pt x="640557" y="814388"/>
                  </a:lnTo>
                  <a:lnTo>
                    <a:pt x="621507" y="826294"/>
                  </a:lnTo>
                  <a:lnTo>
                    <a:pt x="623888" y="845344"/>
                  </a:lnTo>
                  <a:lnTo>
                    <a:pt x="640557" y="857250"/>
                  </a:lnTo>
                  <a:lnTo>
                    <a:pt x="659607" y="850107"/>
                  </a:lnTo>
                  <a:lnTo>
                    <a:pt x="678657" y="857250"/>
                  </a:lnTo>
                  <a:lnTo>
                    <a:pt x="702469" y="862013"/>
                  </a:lnTo>
                  <a:lnTo>
                    <a:pt x="726282" y="864394"/>
                  </a:lnTo>
                  <a:lnTo>
                    <a:pt x="752475" y="852488"/>
                  </a:lnTo>
                  <a:lnTo>
                    <a:pt x="766763" y="823913"/>
                  </a:lnTo>
                  <a:lnTo>
                    <a:pt x="773907" y="792957"/>
                  </a:lnTo>
                  <a:lnTo>
                    <a:pt x="766763" y="769144"/>
                  </a:lnTo>
                  <a:lnTo>
                    <a:pt x="795338" y="764382"/>
                  </a:lnTo>
                  <a:lnTo>
                    <a:pt x="831057" y="709613"/>
                  </a:lnTo>
                  <a:lnTo>
                    <a:pt x="890588" y="688182"/>
                  </a:lnTo>
                  <a:lnTo>
                    <a:pt x="902494" y="661988"/>
                  </a:lnTo>
                  <a:lnTo>
                    <a:pt x="902494" y="661988"/>
                  </a:lnTo>
                  <a:lnTo>
                    <a:pt x="864394" y="645319"/>
                  </a:lnTo>
                  <a:lnTo>
                    <a:pt x="845344" y="600075"/>
                  </a:lnTo>
                  <a:lnTo>
                    <a:pt x="881063" y="581025"/>
                  </a:lnTo>
                  <a:lnTo>
                    <a:pt x="921544" y="538163"/>
                  </a:lnTo>
                  <a:lnTo>
                    <a:pt x="912019" y="492919"/>
                  </a:lnTo>
                  <a:lnTo>
                    <a:pt x="907257" y="466725"/>
                  </a:lnTo>
                  <a:lnTo>
                    <a:pt x="892969" y="442913"/>
                  </a:lnTo>
                  <a:lnTo>
                    <a:pt x="907257" y="421482"/>
                  </a:lnTo>
                  <a:lnTo>
                    <a:pt x="935832" y="411957"/>
                  </a:lnTo>
                  <a:lnTo>
                    <a:pt x="962025" y="402432"/>
                  </a:lnTo>
                  <a:lnTo>
                    <a:pt x="973932" y="395288"/>
                  </a:lnTo>
                  <a:lnTo>
                    <a:pt x="973932" y="361950"/>
                  </a:lnTo>
                  <a:lnTo>
                    <a:pt x="892969" y="328613"/>
                  </a:lnTo>
                  <a:lnTo>
                    <a:pt x="854869" y="257175"/>
                  </a:lnTo>
                  <a:lnTo>
                    <a:pt x="840582" y="204788"/>
                  </a:lnTo>
                  <a:lnTo>
                    <a:pt x="804863" y="190500"/>
                  </a:lnTo>
                  <a:lnTo>
                    <a:pt x="785813" y="164307"/>
                  </a:lnTo>
                  <a:lnTo>
                    <a:pt x="769144" y="102394"/>
                  </a:lnTo>
                  <a:lnTo>
                    <a:pt x="726282" y="76200"/>
                  </a:lnTo>
                  <a:lnTo>
                    <a:pt x="669132" y="71438"/>
                  </a:lnTo>
                  <a:lnTo>
                    <a:pt x="650082" y="30957"/>
                  </a:lnTo>
                  <a:lnTo>
                    <a:pt x="559594" y="4763"/>
                  </a:lnTo>
                  <a:lnTo>
                    <a:pt x="461963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36913" y="5008563"/>
              <a:ext cx="117475" cy="158750"/>
            </a:xfrm>
            <a:custGeom>
              <a:avLst/>
              <a:gdLst>
                <a:gd name="connsiteX0" fmla="*/ 0 w 116681"/>
                <a:gd name="connsiteY0" fmla="*/ 0 h 157163"/>
                <a:gd name="connsiteX1" fmla="*/ 38100 w 116681"/>
                <a:gd name="connsiteY1" fmla="*/ 97632 h 157163"/>
                <a:gd name="connsiteX2" fmla="*/ 90488 w 116681"/>
                <a:gd name="connsiteY2" fmla="*/ 157163 h 157163"/>
                <a:gd name="connsiteX3" fmla="*/ 109538 w 116681"/>
                <a:gd name="connsiteY3" fmla="*/ 121444 h 157163"/>
                <a:gd name="connsiteX4" fmla="*/ 116681 w 116681"/>
                <a:gd name="connsiteY4" fmla="*/ 97632 h 157163"/>
                <a:gd name="connsiteX5" fmla="*/ 111919 w 116681"/>
                <a:gd name="connsiteY5" fmla="*/ 50007 h 157163"/>
                <a:gd name="connsiteX6" fmla="*/ 0 w 116681"/>
                <a:gd name="connsiteY6" fmla="*/ 0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1" h="157163">
                  <a:moveTo>
                    <a:pt x="0" y="0"/>
                  </a:moveTo>
                  <a:lnTo>
                    <a:pt x="38100" y="97632"/>
                  </a:lnTo>
                  <a:lnTo>
                    <a:pt x="90488" y="157163"/>
                  </a:lnTo>
                  <a:lnTo>
                    <a:pt x="109538" y="121444"/>
                  </a:lnTo>
                  <a:lnTo>
                    <a:pt x="116681" y="97632"/>
                  </a:lnTo>
                  <a:lnTo>
                    <a:pt x="111919" y="50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321050" y="4562475"/>
              <a:ext cx="782638" cy="1274763"/>
            </a:xfrm>
            <a:custGeom>
              <a:avLst/>
              <a:gdLst>
                <a:gd name="connsiteX0" fmla="*/ 0 w 783431"/>
                <a:gd name="connsiteY0" fmla="*/ 614363 h 1090613"/>
                <a:gd name="connsiteX1" fmla="*/ 21431 w 783431"/>
                <a:gd name="connsiteY1" fmla="*/ 661988 h 1090613"/>
                <a:gd name="connsiteX2" fmla="*/ 28575 w 783431"/>
                <a:gd name="connsiteY2" fmla="*/ 742950 h 1090613"/>
                <a:gd name="connsiteX3" fmla="*/ 76200 w 783431"/>
                <a:gd name="connsiteY3" fmla="*/ 814388 h 1090613"/>
                <a:gd name="connsiteX4" fmla="*/ 102394 w 783431"/>
                <a:gd name="connsiteY4" fmla="*/ 919163 h 1090613"/>
                <a:gd name="connsiteX5" fmla="*/ 116681 w 783431"/>
                <a:gd name="connsiteY5" fmla="*/ 947738 h 1090613"/>
                <a:gd name="connsiteX6" fmla="*/ 130969 w 783431"/>
                <a:gd name="connsiteY6" fmla="*/ 995363 h 1090613"/>
                <a:gd name="connsiteX7" fmla="*/ 150019 w 783431"/>
                <a:gd name="connsiteY7" fmla="*/ 1023938 h 1090613"/>
                <a:gd name="connsiteX8" fmla="*/ 159544 w 783431"/>
                <a:gd name="connsiteY8" fmla="*/ 1042988 h 1090613"/>
                <a:gd name="connsiteX9" fmla="*/ 197644 w 783431"/>
                <a:gd name="connsiteY9" fmla="*/ 1069182 h 1090613"/>
                <a:gd name="connsiteX10" fmla="*/ 245269 w 783431"/>
                <a:gd name="connsiteY10" fmla="*/ 1090613 h 1090613"/>
                <a:gd name="connsiteX11" fmla="*/ 604837 w 783431"/>
                <a:gd name="connsiteY11" fmla="*/ 1085850 h 1090613"/>
                <a:gd name="connsiteX12" fmla="*/ 585787 w 783431"/>
                <a:gd name="connsiteY12" fmla="*/ 1035844 h 1090613"/>
                <a:gd name="connsiteX13" fmla="*/ 607219 w 783431"/>
                <a:gd name="connsiteY13" fmla="*/ 1021557 h 1090613"/>
                <a:gd name="connsiteX14" fmla="*/ 645319 w 783431"/>
                <a:gd name="connsiteY14" fmla="*/ 1016794 h 1090613"/>
                <a:gd name="connsiteX15" fmla="*/ 685800 w 783431"/>
                <a:gd name="connsiteY15" fmla="*/ 997744 h 1090613"/>
                <a:gd name="connsiteX16" fmla="*/ 716756 w 783431"/>
                <a:gd name="connsiteY16" fmla="*/ 1002507 h 1090613"/>
                <a:gd name="connsiteX17" fmla="*/ 738187 w 783431"/>
                <a:gd name="connsiteY17" fmla="*/ 969169 h 1090613"/>
                <a:gd name="connsiteX18" fmla="*/ 783431 w 783431"/>
                <a:gd name="connsiteY18" fmla="*/ 933450 h 1090613"/>
                <a:gd name="connsiteX19" fmla="*/ 776287 w 783431"/>
                <a:gd name="connsiteY19" fmla="*/ 907257 h 1090613"/>
                <a:gd name="connsiteX20" fmla="*/ 752475 w 783431"/>
                <a:gd name="connsiteY20" fmla="*/ 888207 h 1090613"/>
                <a:gd name="connsiteX21" fmla="*/ 752475 w 783431"/>
                <a:gd name="connsiteY21" fmla="*/ 864394 h 1090613"/>
                <a:gd name="connsiteX22" fmla="*/ 728662 w 783431"/>
                <a:gd name="connsiteY22" fmla="*/ 852488 h 1090613"/>
                <a:gd name="connsiteX23" fmla="*/ 711994 w 783431"/>
                <a:gd name="connsiteY23" fmla="*/ 802482 h 1090613"/>
                <a:gd name="connsiteX24" fmla="*/ 688181 w 783431"/>
                <a:gd name="connsiteY24" fmla="*/ 814388 h 1090613"/>
                <a:gd name="connsiteX25" fmla="*/ 659606 w 783431"/>
                <a:gd name="connsiteY25" fmla="*/ 814388 h 1090613"/>
                <a:gd name="connsiteX26" fmla="*/ 647700 w 783431"/>
                <a:gd name="connsiteY26" fmla="*/ 847725 h 1090613"/>
                <a:gd name="connsiteX27" fmla="*/ 623887 w 783431"/>
                <a:gd name="connsiteY27" fmla="*/ 847725 h 1090613"/>
                <a:gd name="connsiteX28" fmla="*/ 576262 w 783431"/>
                <a:gd name="connsiteY28" fmla="*/ 828675 h 1090613"/>
                <a:gd name="connsiteX29" fmla="*/ 554831 w 783431"/>
                <a:gd name="connsiteY29" fmla="*/ 816769 h 1090613"/>
                <a:gd name="connsiteX30" fmla="*/ 547687 w 783431"/>
                <a:gd name="connsiteY30" fmla="*/ 783432 h 1090613"/>
                <a:gd name="connsiteX31" fmla="*/ 561975 w 783431"/>
                <a:gd name="connsiteY31" fmla="*/ 754857 h 1090613"/>
                <a:gd name="connsiteX32" fmla="*/ 533400 w 783431"/>
                <a:gd name="connsiteY32" fmla="*/ 733425 h 1090613"/>
                <a:gd name="connsiteX33" fmla="*/ 509587 w 783431"/>
                <a:gd name="connsiteY33" fmla="*/ 711994 h 1090613"/>
                <a:gd name="connsiteX34" fmla="*/ 473869 w 783431"/>
                <a:gd name="connsiteY34" fmla="*/ 711994 h 1090613"/>
                <a:gd name="connsiteX35" fmla="*/ 435769 w 783431"/>
                <a:gd name="connsiteY35" fmla="*/ 711994 h 1090613"/>
                <a:gd name="connsiteX36" fmla="*/ 438150 w 783431"/>
                <a:gd name="connsiteY36" fmla="*/ 669132 h 1090613"/>
                <a:gd name="connsiteX37" fmla="*/ 428625 w 783431"/>
                <a:gd name="connsiteY37" fmla="*/ 642938 h 1090613"/>
                <a:gd name="connsiteX38" fmla="*/ 423862 w 783431"/>
                <a:gd name="connsiteY38" fmla="*/ 607219 h 1090613"/>
                <a:gd name="connsiteX39" fmla="*/ 426244 w 783431"/>
                <a:gd name="connsiteY39" fmla="*/ 578644 h 1090613"/>
                <a:gd name="connsiteX40" fmla="*/ 440531 w 783431"/>
                <a:gd name="connsiteY40" fmla="*/ 566738 h 1090613"/>
                <a:gd name="connsiteX41" fmla="*/ 450056 w 783431"/>
                <a:gd name="connsiteY41" fmla="*/ 535782 h 1090613"/>
                <a:gd name="connsiteX42" fmla="*/ 457200 w 783431"/>
                <a:gd name="connsiteY42" fmla="*/ 519113 h 1090613"/>
                <a:gd name="connsiteX43" fmla="*/ 481012 w 783431"/>
                <a:gd name="connsiteY43" fmla="*/ 526257 h 1090613"/>
                <a:gd name="connsiteX44" fmla="*/ 495300 w 783431"/>
                <a:gd name="connsiteY44" fmla="*/ 576263 h 1090613"/>
                <a:gd name="connsiteX45" fmla="*/ 507206 w 783431"/>
                <a:gd name="connsiteY45" fmla="*/ 581025 h 1090613"/>
                <a:gd name="connsiteX46" fmla="*/ 526256 w 783431"/>
                <a:gd name="connsiteY46" fmla="*/ 583407 h 1090613"/>
                <a:gd name="connsiteX47" fmla="*/ 554831 w 783431"/>
                <a:gd name="connsiteY47" fmla="*/ 583407 h 1090613"/>
                <a:gd name="connsiteX48" fmla="*/ 557212 w 783431"/>
                <a:gd name="connsiteY48" fmla="*/ 547688 h 1090613"/>
                <a:gd name="connsiteX49" fmla="*/ 545306 w 783431"/>
                <a:gd name="connsiteY49" fmla="*/ 502444 h 1090613"/>
                <a:gd name="connsiteX50" fmla="*/ 545306 w 783431"/>
                <a:gd name="connsiteY50" fmla="*/ 476250 h 1090613"/>
                <a:gd name="connsiteX51" fmla="*/ 581025 w 783431"/>
                <a:gd name="connsiteY51" fmla="*/ 454819 h 1090613"/>
                <a:gd name="connsiteX52" fmla="*/ 604837 w 783431"/>
                <a:gd name="connsiteY52" fmla="*/ 435769 h 1090613"/>
                <a:gd name="connsiteX53" fmla="*/ 640556 w 783431"/>
                <a:gd name="connsiteY53" fmla="*/ 414338 h 1090613"/>
                <a:gd name="connsiteX54" fmla="*/ 645319 w 783431"/>
                <a:gd name="connsiteY54" fmla="*/ 395288 h 1090613"/>
                <a:gd name="connsiteX55" fmla="*/ 633412 w 783431"/>
                <a:gd name="connsiteY55" fmla="*/ 371475 h 1090613"/>
                <a:gd name="connsiteX56" fmla="*/ 614362 w 783431"/>
                <a:gd name="connsiteY56" fmla="*/ 369094 h 1090613"/>
                <a:gd name="connsiteX57" fmla="*/ 609600 w 783431"/>
                <a:gd name="connsiteY57" fmla="*/ 366713 h 1090613"/>
                <a:gd name="connsiteX58" fmla="*/ 597694 w 783431"/>
                <a:gd name="connsiteY58" fmla="*/ 357188 h 1090613"/>
                <a:gd name="connsiteX59" fmla="*/ 611981 w 783431"/>
                <a:gd name="connsiteY59" fmla="*/ 345282 h 1090613"/>
                <a:gd name="connsiteX60" fmla="*/ 652462 w 783431"/>
                <a:gd name="connsiteY60" fmla="*/ 316707 h 1090613"/>
                <a:gd name="connsiteX61" fmla="*/ 678656 w 783431"/>
                <a:gd name="connsiteY61" fmla="*/ 264319 h 1090613"/>
                <a:gd name="connsiteX62" fmla="*/ 666750 w 783431"/>
                <a:gd name="connsiteY62" fmla="*/ 242888 h 1090613"/>
                <a:gd name="connsiteX63" fmla="*/ 638175 w 783431"/>
                <a:gd name="connsiteY63" fmla="*/ 219075 h 1090613"/>
                <a:gd name="connsiteX64" fmla="*/ 642937 w 783431"/>
                <a:gd name="connsiteY64" fmla="*/ 180975 h 1090613"/>
                <a:gd name="connsiteX65" fmla="*/ 673894 w 783431"/>
                <a:gd name="connsiteY65" fmla="*/ 171450 h 1090613"/>
                <a:gd name="connsiteX66" fmla="*/ 700087 w 783431"/>
                <a:gd name="connsiteY66" fmla="*/ 142875 h 1090613"/>
                <a:gd name="connsiteX67" fmla="*/ 700087 w 783431"/>
                <a:gd name="connsiteY67" fmla="*/ 111919 h 1090613"/>
                <a:gd name="connsiteX68" fmla="*/ 666750 w 783431"/>
                <a:gd name="connsiteY68" fmla="*/ 107157 h 1090613"/>
                <a:gd name="connsiteX69" fmla="*/ 645319 w 783431"/>
                <a:gd name="connsiteY69" fmla="*/ 102394 h 1090613"/>
                <a:gd name="connsiteX70" fmla="*/ 645319 w 783431"/>
                <a:gd name="connsiteY70" fmla="*/ 102394 h 1090613"/>
                <a:gd name="connsiteX71" fmla="*/ 678656 w 783431"/>
                <a:gd name="connsiteY71" fmla="*/ 69057 h 1090613"/>
                <a:gd name="connsiteX72" fmla="*/ 685800 w 783431"/>
                <a:gd name="connsiteY72" fmla="*/ 40482 h 1090613"/>
                <a:gd name="connsiteX73" fmla="*/ 678656 w 783431"/>
                <a:gd name="connsiteY73" fmla="*/ 21432 h 1090613"/>
                <a:gd name="connsiteX74" fmla="*/ 695325 w 783431"/>
                <a:gd name="connsiteY74" fmla="*/ 2382 h 1090613"/>
                <a:gd name="connsiteX75" fmla="*/ 628650 w 783431"/>
                <a:gd name="connsiteY75" fmla="*/ 0 h 1090613"/>
                <a:gd name="connsiteX76" fmla="*/ 552450 w 783431"/>
                <a:gd name="connsiteY76" fmla="*/ 52388 h 1090613"/>
                <a:gd name="connsiteX77" fmla="*/ 538162 w 783431"/>
                <a:gd name="connsiteY77" fmla="*/ 90488 h 1090613"/>
                <a:gd name="connsiteX78" fmla="*/ 445294 w 783431"/>
                <a:gd name="connsiteY78" fmla="*/ 126207 h 1090613"/>
                <a:gd name="connsiteX79" fmla="*/ 397669 w 783431"/>
                <a:gd name="connsiteY79" fmla="*/ 159544 h 1090613"/>
                <a:gd name="connsiteX80" fmla="*/ 376237 w 783431"/>
                <a:gd name="connsiteY80" fmla="*/ 190500 h 1090613"/>
                <a:gd name="connsiteX81" fmla="*/ 350044 w 783431"/>
                <a:gd name="connsiteY81" fmla="*/ 140494 h 1090613"/>
                <a:gd name="connsiteX82" fmla="*/ 316706 w 783431"/>
                <a:gd name="connsiteY82" fmla="*/ 140494 h 1090613"/>
                <a:gd name="connsiteX83" fmla="*/ 304800 w 783431"/>
                <a:gd name="connsiteY83" fmla="*/ 166688 h 1090613"/>
                <a:gd name="connsiteX84" fmla="*/ 280987 w 783431"/>
                <a:gd name="connsiteY84" fmla="*/ 230982 h 1090613"/>
                <a:gd name="connsiteX85" fmla="*/ 154781 w 783431"/>
                <a:gd name="connsiteY85" fmla="*/ 223838 h 1090613"/>
                <a:gd name="connsiteX86" fmla="*/ 140494 w 783431"/>
                <a:gd name="connsiteY86" fmla="*/ 245269 h 1090613"/>
                <a:gd name="connsiteX87" fmla="*/ 138112 w 783431"/>
                <a:gd name="connsiteY87" fmla="*/ 280988 h 1090613"/>
                <a:gd name="connsiteX88" fmla="*/ 66675 w 783431"/>
                <a:gd name="connsiteY88" fmla="*/ 309563 h 1090613"/>
                <a:gd name="connsiteX89" fmla="*/ 54769 w 783431"/>
                <a:gd name="connsiteY89" fmla="*/ 323850 h 1090613"/>
                <a:gd name="connsiteX90" fmla="*/ 66675 w 783431"/>
                <a:gd name="connsiteY90" fmla="*/ 381000 h 1090613"/>
                <a:gd name="connsiteX91" fmla="*/ 19050 w 783431"/>
                <a:gd name="connsiteY91" fmla="*/ 423863 h 1090613"/>
                <a:gd name="connsiteX92" fmla="*/ 26194 w 783431"/>
                <a:gd name="connsiteY92" fmla="*/ 490538 h 1090613"/>
                <a:gd name="connsiteX93" fmla="*/ 33337 w 783431"/>
                <a:gd name="connsiteY93" fmla="*/ 554832 h 1090613"/>
                <a:gd name="connsiteX94" fmla="*/ 0 w 783431"/>
                <a:gd name="connsiteY94" fmla="*/ 614363 h 1090613"/>
                <a:gd name="connsiteX0" fmla="*/ 0 w 783431"/>
                <a:gd name="connsiteY0" fmla="*/ 614363 h 1090613"/>
                <a:gd name="connsiteX1" fmla="*/ 21431 w 783431"/>
                <a:gd name="connsiteY1" fmla="*/ 661988 h 1090613"/>
                <a:gd name="connsiteX2" fmla="*/ 28575 w 783431"/>
                <a:gd name="connsiteY2" fmla="*/ 742950 h 1090613"/>
                <a:gd name="connsiteX3" fmla="*/ 76200 w 783431"/>
                <a:gd name="connsiteY3" fmla="*/ 814388 h 1090613"/>
                <a:gd name="connsiteX4" fmla="*/ 102394 w 783431"/>
                <a:gd name="connsiteY4" fmla="*/ 919163 h 1090613"/>
                <a:gd name="connsiteX5" fmla="*/ 116681 w 783431"/>
                <a:gd name="connsiteY5" fmla="*/ 947738 h 1090613"/>
                <a:gd name="connsiteX6" fmla="*/ 130969 w 783431"/>
                <a:gd name="connsiteY6" fmla="*/ 995363 h 1090613"/>
                <a:gd name="connsiteX7" fmla="*/ 150019 w 783431"/>
                <a:gd name="connsiteY7" fmla="*/ 1023938 h 1090613"/>
                <a:gd name="connsiteX8" fmla="*/ 159544 w 783431"/>
                <a:gd name="connsiteY8" fmla="*/ 1042988 h 1090613"/>
                <a:gd name="connsiteX9" fmla="*/ 197644 w 783431"/>
                <a:gd name="connsiteY9" fmla="*/ 1069182 h 1090613"/>
                <a:gd name="connsiteX10" fmla="*/ 245269 w 783431"/>
                <a:gd name="connsiteY10" fmla="*/ 1090613 h 1090613"/>
                <a:gd name="connsiteX11" fmla="*/ 319087 w 783431"/>
                <a:gd name="connsiteY11" fmla="*/ 1090613 h 1090613"/>
                <a:gd name="connsiteX12" fmla="*/ 604837 w 783431"/>
                <a:gd name="connsiteY12" fmla="*/ 1085850 h 1090613"/>
                <a:gd name="connsiteX13" fmla="*/ 585787 w 783431"/>
                <a:gd name="connsiteY13" fmla="*/ 1035844 h 1090613"/>
                <a:gd name="connsiteX14" fmla="*/ 607219 w 783431"/>
                <a:gd name="connsiteY14" fmla="*/ 1021557 h 1090613"/>
                <a:gd name="connsiteX15" fmla="*/ 645319 w 783431"/>
                <a:gd name="connsiteY15" fmla="*/ 1016794 h 1090613"/>
                <a:gd name="connsiteX16" fmla="*/ 685800 w 783431"/>
                <a:gd name="connsiteY16" fmla="*/ 997744 h 1090613"/>
                <a:gd name="connsiteX17" fmla="*/ 716756 w 783431"/>
                <a:gd name="connsiteY17" fmla="*/ 1002507 h 1090613"/>
                <a:gd name="connsiteX18" fmla="*/ 738187 w 783431"/>
                <a:gd name="connsiteY18" fmla="*/ 969169 h 1090613"/>
                <a:gd name="connsiteX19" fmla="*/ 783431 w 783431"/>
                <a:gd name="connsiteY19" fmla="*/ 933450 h 1090613"/>
                <a:gd name="connsiteX20" fmla="*/ 776287 w 783431"/>
                <a:gd name="connsiteY20" fmla="*/ 907257 h 1090613"/>
                <a:gd name="connsiteX21" fmla="*/ 752475 w 783431"/>
                <a:gd name="connsiteY21" fmla="*/ 888207 h 1090613"/>
                <a:gd name="connsiteX22" fmla="*/ 752475 w 783431"/>
                <a:gd name="connsiteY22" fmla="*/ 864394 h 1090613"/>
                <a:gd name="connsiteX23" fmla="*/ 728662 w 783431"/>
                <a:gd name="connsiteY23" fmla="*/ 852488 h 1090613"/>
                <a:gd name="connsiteX24" fmla="*/ 711994 w 783431"/>
                <a:gd name="connsiteY24" fmla="*/ 802482 h 1090613"/>
                <a:gd name="connsiteX25" fmla="*/ 688181 w 783431"/>
                <a:gd name="connsiteY25" fmla="*/ 814388 h 1090613"/>
                <a:gd name="connsiteX26" fmla="*/ 659606 w 783431"/>
                <a:gd name="connsiteY26" fmla="*/ 814388 h 1090613"/>
                <a:gd name="connsiteX27" fmla="*/ 647700 w 783431"/>
                <a:gd name="connsiteY27" fmla="*/ 847725 h 1090613"/>
                <a:gd name="connsiteX28" fmla="*/ 623887 w 783431"/>
                <a:gd name="connsiteY28" fmla="*/ 847725 h 1090613"/>
                <a:gd name="connsiteX29" fmla="*/ 576262 w 783431"/>
                <a:gd name="connsiteY29" fmla="*/ 828675 h 1090613"/>
                <a:gd name="connsiteX30" fmla="*/ 554831 w 783431"/>
                <a:gd name="connsiteY30" fmla="*/ 816769 h 1090613"/>
                <a:gd name="connsiteX31" fmla="*/ 547687 w 783431"/>
                <a:gd name="connsiteY31" fmla="*/ 783432 h 1090613"/>
                <a:gd name="connsiteX32" fmla="*/ 561975 w 783431"/>
                <a:gd name="connsiteY32" fmla="*/ 754857 h 1090613"/>
                <a:gd name="connsiteX33" fmla="*/ 533400 w 783431"/>
                <a:gd name="connsiteY33" fmla="*/ 733425 h 1090613"/>
                <a:gd name="connsiteX34" fmla="*/ 509587 w 783431"/>
                <a:gd name="connsiteY34" fmla="*/ 711994 h 1090613"/>
                <a:gd name="connsiteX35" fmla="*/ 473869 w 783431"/>
                <a:gd name="connsiteY35" fmla="*/ 711994 h 1090613"/>
                <a:gd name="connsiteX36" fmla="*/ 435769 w 783431"/>
                <a:gd name="connsiteY36" fmla="*/ 711994 h 1090613"/>
                <a:gd name="connsiteX37" fmla="*/ 438150 w 783431"/>
                <a:gd name="connsiteY37" fmla="*/ 669132 h 1090613"/>
                <a:gd name="connsiteX38" fmla="*/ 428625 w 783431"/>
                <a:gd name="connsiteY38" fmla="*/ 642938 h 1090613"/>
                <a:gd name="connsiteX39" fmla="*/ 423862 w 783431"/>
                <a:gd name="connsiteY39" fmla="*/ 607219 h 1090613"/>
                <a:gd name="connsiteX40" fmla="*/ 426244 w 783431"/>
                <a:gd name="connsiteY40" fmla="*/ 578644 h 1090613"/>
                <a:gd name="connsiteX41" fmla="*/ 440531 w 783431"/>
                <a:gd name="connsiteY41" fmla="*/ 566738 h 1090613"/>
                <a:gd name="connsiteX42" fmla="*/ 450056 w 783431"/>
                <a:gd name="connsiteY42" fmla="*/ 535782 h 1090613"/>
                <a:gd name="connsiteX43" fmla="*/ 457200 w 783431"/>
                <a:gd name="connsiteY43" fmla="*/ 519113 h 1090613"/>
                <a:gd name="connsiteX44" fmla="*/ 481012 w 783431"/>
                <a:gd name="connsiteY44" fmla="*/ 526257 h 1090613"/>
                <a:gd name="connsiteX45" fmla="*/ 495300 w 783431"/>
                <a:gd name="connsiteY45" fmla="*/ 576263 h 1090613"/>
                <a:gd name="connsiteX46" fmla="*/ 507206 w 783431"/>
                <a:gd name="connsiteY46" fmla="*/ 581025 h 1090613"/>
                <a:gd name="connsiteX47" fmla="*/ 526256 w 783431"/>
                <a:gd name="connsiteY47" fmla="*/ 583407 h 1090613"/>
                <a:gd name="connsiteX48" fmla="*/ 554831 w 783431"/>
                <a:gd name="connsiteY48" fmla="*/ 583407 h 1090613"/>
                <a:gd name="connsiteX49" fmla="*/ 557212 w 783431"/>
                <a:gd name="connsiteY49" fmla="*/ 547688 h 1090613"/>
                <a:gd name="connsiteX50" fmla="*/ 545306 w 783431"/>
                <a:gd name="connsiteY50" fmla="*/ 502444 h 1090613"/>
                <a:gd name="connsiteX51" fmla="*/ 545306 w 783431"/>
                <a:gd name="connsiteY51" fmla="*/ 476250 h 1090613"/>
                <a:gd name="connsiteX52" fmla="*/ 581025 w 783431"/>
                <a:gd name="connsiteY52" fmla="*/ 454819 h 1090613"/>
                <a:gd name="connsiteX53" fmla="*/ 604837 w 783431"/>
                <a:gd name="connsiteY53" fmla="*/ 435769 h 1090613"/>
                <a:gd name="connsiteX54" fmla="*/ 640556 w 783431"/>
                <a:gd name="connsiteY54" fmla="*/ 414338 h 1090613"/>
                <a:gd name="connsiteX55" fmla="*/ 645319 w 783431"/>
                <a:gd name="connsiteY55" fmla="*/ 395288 h 1090613"/>
                <a:gd name="connsiteX56" fmla="*/ 633412 w 783431"/>
                <a:gd name="connsiteY56" fmla="*/ 371475 h 1090613"/>
                <a:gd name="connsiteX57" fmla="*/ 614362 w 783431"/>
                <a:gd name="connsiteY57" fmla="*/ 369094 h 1090613"/>
                <a:gd name="connsiteX58" fmla="*/ 609600 w 783431"/>
                <a:gd name="connsiteY58" fmla="*/ 366713 h 1090613"/>
                <a:gd name="connsiteX59" fmla="*/ 597694 w 783431"/>
                <a:gd name="connsiteY59" fmla="*/ 357188 h 1090613"/>
                <a:gd name="connsiteX60" fmla="*/ 611981 w 783431"/>
                <a:gd name="connsiteY60" fmla="*/ 345282 h 1090613"/>
                <a:gd name="connsiteX61" fmla="*/ 652462 w 783431"/>
                <a:gd name="connsiteY61" fmla="*/ 316707 h 1090613"/>
                <a:gd name="connsiteX62" fmla="*/ 678656 w 783431"/>
                <a:gd name="connsiteY62" fmla="*/ 264319 h 1090613"/>
                <a:gd name="connsiteX63" fmla="*/ 666750 w 783431"/>
                <a:gd name="connsiteY63" fmla="*/ 242888 h 1090613"/>
                <a:gd name="connsiteX64" fmla="*/ 638175 w 783431"/>
                <a:gd name="connsiteY64" fmla="*/ 219075 h 1090613"/>
                <a:gd name="connsiteX65" fmla="*/ 642937 w 783431"/>
                <a:gd name="connsiteY65" fmla="*/ 180975 h 1090613"/>
                <a:gd name="connsiteX66" fmla="*/ 673894 w 783431"/>
                <a:gd name="connsiteY66" fmla="*/ 171450 h 1090613"/>
                <a:gd name="connsiteX67" fmla="*/ 700087 w 783431"/>
                <a:gd name="connsiteY67" fmla="*/ 142875 h 1090613"/>
                <a:gd name="connsiteX68" fmla="*/ 700087 w 783431"/>
                <a:gd name="connsiteY68" fmla="*/ 111919 h 1090613"/>
                <a:gd name="connsiteX69" fmla="*/ 666750 w 783431"/>
                <a:gd name="connsiteY69" fmla="*/ 107157 h 1090613"/>
                <a:gd name="connsiteX70" fmla="*/ 645319 w 783431"/>
                <a:gd name="connsiteY70" fmla="*/ 102394 h 1090613"/>
                <a:gd name="connsiteX71" fmla="*/ 645319 w 783431"/>
                <a:gd name="connsiteY71" fmla="*/ 102394 h 1090613"/>
                <a:gd name="connsiteX72" fmla="*/ 678656 w 783431"/>
                <a:gd name="connsiteY72" fmla="*/ 69057 h 1090613"/>
                <a:gd name="connsiteX73" fmla="*/ 685800 w 783431"/>
                <a:gd name="connsiteY73" fmla="*/ 40482 h 1090613"/>
                <a:gd name="connsiteX74" fmla="*/ 678656 w 783431"/>
                <a:gd name="connsiteY74" fmla="*/ 21432 h 1090613"/>
                <a:gd name="connsiteX75" fmla="*/ 695325 w 783431"/>
                <a:gd name="connsiteY75" fmla="*/ 2382 h 1090613"/>
                <a:gd name="connsiteX76" fmla="*/ 628650 w 783431"/>
                <a:gd name="connsiteY76" fmla="*/ 0 h 1090613"/>
                <a:gd name="connsiteX77" fmla="*/ 552450 w 783431"/>
                <a:gd name="connsiteY77" fmla="*/ 52388 h 1090613"/>
                <a:gd name="connsiteX78" fmla="*/ 538162 w 783431"/>
                <a:gd name="connsiteY78" fmla="*/ 90488 h 1090613"/>
                <a:gd name="connsiteX79" fmla="*/ 445294 w 783431"/>
                <a:gd name="connsiteY79" fmla="*/ 126207 h 1090613"/>
                <a:gd name="connsiteX80" fmla="*/ 397669 w 783431"/>
                <a:gd name="connsiteY80" fmla="*/ 159544 h 1090613"/>
                <a:gd name="connsiteX81" fmla="*/ 376237 w 783431"/>
                <a:gd name="connsiteY81" fmla="*/ 190500 h 1090613"/>
                <a:gd name="connsiteX82" fmla="*/ 350044 w 783431"/>
                <a:gd name="connsiteY82" fmla="*/ 140494 h 1090613"/>
                <a:gd name="connsiteX83" fmla="*/ 316706 w 783431"/>
                <a:gd name="connsiteY83" fmla="*/ 140494 h 1090613"/>
                <a:gd name="connsiteX84" fmla="*/ 304800 w 783431"/>
                <a:gd name="connsiteY84" fmla="*/ 166688 h 1090613"/>
                <a:gd name="connsiteX85" fmla="*/ 280987 w 783431"/>
                <a:gd name="connsiteY85" fmla="*/ 230982 h 1090613"/>
                <a:gd name="connsiteX86" fmla="*/ 154781 w 783431"/>
                <a:gd name="connsiteY86" fmla="*/ 223838 h 1090613"/>
                <a:gd name="connsiteX87" fmla="*/ 140494 w 783431"/>
                <a:gd name="connsiteY87" fmla="*/ 245269 h 1090613"/>
                <a:gd name="connsiteX88" fmla="*/ 138112 w 783431"/>
                <a:gd name="connsiteY88" fmla="*/ 280988 h 1090613"/>
                <a:gd name="connsiteX89" fmla="*/ 66675 w 783431"/>
                <a:gd name="connsiteY89" fmla="*/ 309563 h 1090613"/>
                <a:gd name="connsiteX90" fmla="*/ 54769 w 783431"/>
                <a:gd name="connsiteY90" fmla="*/ 323850 h 1090613"/>
                <a:gd name="connsiteX91" fmla="*/ 66675 w 783431"/>
                <a:gd name="connsiteY91" fmla="*/ 381000 h 1090613"/>
                <a:gd name="connsiteX92" fmla="*/ 19050 w 783431"/>
                <a:gd name="connsiteY92" fmla="*/ 423863 h 1090613"/>
                <a:gd name="connsiteX93" fmla="*/ 26194 w 783431"/>
                <a:gd name="connsiteY93" fmla="*/ 490538 h 1090613"/>
                <a:gd name="connsiteX94" fmla="*/ 33337 w 783431"/>
                <a:gd name="connsiteY94" fmla="*/ 554832 h 1090613"/>
                <a:gd name="connsiteX95" fmla="*/ 0 w 783431"/>
                <a:gd name="connsiteY95" fmla="*/ 614363 h 1090613"/>
                <a:gd name="connsiteX0" fmla="*/ 0 w 783431"/>
                <a:gd name="connsiteY0" fmla="*/ 614363 h 1131094"/>
                <a:gd name="connsiteX1" fmla="*/ 21431 w 783431"/>
                <a:gd name="connsiteY1" fmla="*/ 661988 h 1131094"/>
                <a:gd name="connsiteX2" fmla="*/ 28575 w 783431"/>
                <a:gd name="connsiteY2" fmla="*/ 742950 h 1131094"/>
                <a:gd name="connsiteX3" fmla="*/ 76200 w 783431"/>
                <a:gd name="connsiteY3" fmla="*/ 814388 h 1131094"/>
                <a:gd name="connsiteX4" fmla="*/ 102394 w 783431"/>
                <a:gd name="connsiteY4" fmla="*/ 919163 h 1131094"/>
                <a:gd name="connsiteX5" fmla="*/ 116681 w 783431"/>
                <a:gd name="connsiteY5" fmla="*/ 947738 h 1131094"/>
                <a:gd name="connsiteX6" fmla="*/ 130969 w 783431"/>
                <a:gd name="connsiteY6" fmla="*/ 995363 h 1131094"/>
                <a:gd name="connsiteX7" fmla="*/ 150019 w 783431"/>
                <a:gd name="connsiteY7" fmla="*/ 1023938 h 1131094"/>
                <a:gd name="connsiteX8" fmla="*/ 159544 w 783431"/>
                <a:gd name="connsiteY8" fmla="*/ 1042988 h 1131094"/>
                <a:gd name="connsiteX9" fmla="*/ 197644 w 783431"/>
                <a:gd name="connsiteY9" fmla="*/ 1069182 h 1131094"/>
                <a:gd name="connsiteX10" fmla="*/ 245269 w 783431"/>
                <a:gd name="connsiteY10" fmla="*/ 1090613 h 1131094"/>
                <a:gd name="connsiteX11" fmla="*/ 264318 w 783431"/>
                <a:gd name="connsiteY11" fmla="*/ 1131094 h 1131094"/>
                <a:gd name="connsiteX12" fmla="*/ 604837 w 783431"/>
                <a:gd name="connsiteY12" fmla="*/ 1085850 h 1131094"/>
                <a:gd name="connsiteX13" fmla="*/ 585787 w 783431"/>
                <a:gd name="connsiteY13" fmla="*/ 1035844 h 1131094"/>
                <a:gd name="connsiteX14" fmla="*/ 607219 w 783431"/>
                <a:gd name="connsiteY14" fmla="*/ 1021557 h 1131094"/>
                <a:gd name="connsiteX15" fmla="*/ 645319 w 783431"/>
                <a:gd name="connsiteY15" fmla="*/ 1016794 h 1131094"/>
                <a:gd name="connsiteX16" fmla="*/ 685800 w 783431"/>
                <a:gd name="connsiteY16" fmla="*/ 997744 h 1131094"/>
                <a:gd name="connsiteX17" fmla="*/ 716756 w 783431"/>
                <a:gd name="connsiteY17" fmla="*/ 1002507 h 1131094"/>
                <a:gd name="connsiteX18" fmla="*/ 738187 w 783431"/>
                <a:gd name="connsiteY18" fmla="*/ 969169 h 1131094"/>
                <a:gd name="connsiteX19" fmla="*/ 783431 w 783431"/>
                <a:gd name="connsiteY19" fmla="*/ 933450 h 1131094"/>
                <a:gd name="connsiteX20" fmla="*/ 776287 w 783431"/>
                <a:gd name="connsiteY20" fmla="*/ 907257 h 1131094"/>
                <a:gd name="connsiteX21" fmla="*/ 752475 w 783431"/>
                <a:gd name="connsiteY21" fmla="*/ 888207 h 1131094"/>
                <a:gd name="connsiteX22" fmla="*/ 752475 w 783431"/>
                <a:gd name="connsiteY22" fmla="*/ 864394 h 1131094"/>
                <a:gd name="connsiteX23" fmla="*/ 728662 w 783431"/>
                <a:gd name="connsiteY23" fmla="*/ 852488 h 1131094"/>
                <a:gd name="connsiteX24" fmla="*/ 711994 w 783431"/>
                <a:gd name="connsiteY24" fmla="*/ 802482 h 1131094"/>
                <a:gd name="connsiteX25" fmla="*/ 688181 w 783431"/>
                <a:gd name="connsiteY25" fmla="*/ 814388 h 1131094"/>
                <a:gd name="connsiteX26" fmla="*/ 659606 w 783431"/>
                <a:gd name="connsiteY26" fmla="*/ 814388 h 1131094"/>
                <a:gd name="connsiteX27" fmla="*/ 647700 w 783431"/>
                <a:gd name="connsiteY27" fmla="*/ 847725 h 1131094"/>
                <a:gd name="connsiteX28" fmla="*/ 623887 w 783431"/>
                <a:gd name="connsiteY28" fmla="*/ 847725 h 1131094"/>
                <a:gd name="connsiteX29" fmla="*/ 576262 w 783431"/>
                <a:gd name="connsiteY29" fmla="*/ 828675 h 1131094"/>
                <a:gd name="connsiteX30" fmla="*/ 554831 w 783431"/>
                <a:gd name="connsiteY30" fmla="*/ 816769 h 1131094"/>
                <a:gd name="connsiteX31" fmla="*/ 547687 w 783431"/>
                <a:gd name="connsiteY31" fmla="*/ 783432 h 1131094"/>
                <a:gd name="connsiteX32" fmla="*/ 561975 w 783431"/>
                <a:gd name="connsiteY32" fmla="*/ 754857 h 1131094"/>
                <a:gd name="connsiteX33" fmla="*/ 533400 w 783431"/>
                <a:gd name="connsiteY33" fmla="*/ 733425 h 1131094"/>
                <a:gd name="connsiteX34" fmla="*/ 509587 w 783431"/>
                <a:gd name="connsiteY34" fmla="*/ 711994 h 1131094"/>
                <a:gd name="connsiteX35" fmla="*/ 473869 w 783431"/>
                <a:gd name="connsiteY35" fmla="*/ 711994 h 1131094"/>
                <a:gd name="connsiteX36" fmla="*/ 435769 w 783431"/>
                <a:gd name="connsiteY36" fmla="*/ 711994 h 1131094"/>
                <a:gd name="connsiteX37" fmla="*/ 438150 w 783431"/>
                <a:gd name="connsiteY37" fmla="*/ 669132 h 1131094"/>
                <a:gd name="connsiteX38" fmla="*/ 428625 w 783431"/>
                <a:gd name="connsiteY38" fmla="*/ 642938 h 1131094"/>
                <a:gd name="connsiteX39" fmla="*/ 423862 w 783431"/>
                <a:gd name="connsiteY39" fmla="*/ 607219 h 1131094"/>
                <a:gd name="connsiteX40" fmla="*/ 426244 w 783431"/>
                <a:gd name="connsiteY40" fmla="*/ 578644 h 1131094"/>
                <a:gd name="connsiteX41" fmla="*/ 440531 w 783431"/>
                <a:gd name="connsiteY41" fmla="*/ 566738 h 1131094"/>
                <a:gd name="connsiteX42" fmla="*/ 450056 w 783431"/>
                <a:gd name="connsiteY42" fmla="*/ 535782 h 1131094"/>
                <a:gd name="connsiteX43" fmla="*/ 457200 w 783431"/>
                <a:gd name="connsiteY43" fmla="*/ 519113 h 1131094"/>
                <a:gd name="connsiteX44" fmla="*/ 481012 w 783431"/>
                <a:gd name="connsiteY44" fmla="*/ 526257 h 1131094"/>
                <a:gd name="connsiteX45" fmla="*/ 495300 w 783431"/>
                <a:gd name="connsiteY45" fmla="*/ 576263 h 1131094"/>
                <a:gd name="connsiteX46" fmla="*/ 507206 w 783431"/>
                <a:gd name="connsiteY46" fmla="*/ 581025 h 1131094"/>
                <a:gd name="connsiteX47" fmla="*/ 526256 w 783431"/>
                <a:gd name="connsiteY47" fmla="*/ 583407 h 1131094"/>
                <a:gd name="connsiteX48" fmla="*/ 554831 w 783431"/>
                <a:gd name="connsiteY48" fmla="*/ 583407 h 1131094"/>
                <a:gd name="connsiteX49" fmla="*/ 557212 w 783431"/>
                <a:gd name="connsiteY49" fmla="*/ 547688 h 1131094"/>
                <a:gd name="connsiteX50" fmla="*/ 545306 w 783431"/>
                <a:gd name="connsiteY50" fmla="*/ 502444 h 1131094"/>
                <a:gd name="connsiteX51" fmla="*/ 545306 w 783431"/>
                <a:gd name="connsiteY51" fmla="*/ 476250 h 1131094"/>
                <a:gd name="connsiteX52" fmla="*/ 581025 w 783431"/>
                <a:gd name="connsiteY52" fmla="*/ 454819 h 1131094"/>
                <a:gd name="connsiteX53" fmla="*/ 604837 w 783431"/>
                <a:gd name="connsiteY53" fmla="*/ 435769 h 1131094"/>
                <a:gd name="connsiteX54" fmla="*/ 640556 w 783431"/>
                <a:gd name="connsiteY54" fmla="*/ 414338 h 1131094"/>
                <a:gd name="connsiteX55" fmla="*/ 645319 w 783431"/>
                <a:gd name="connsiteY55" fmla="*/ 395288 h 1131094"/>
                <a:gd name="connsiteX56" fmla="*/ 633412 w 783431"/>
                <a:gd name="connsiteY56" fmla="*/ 371475 h 1131094"/>
                <a:gd name="connsiteX57" fmla="*/ 614362 w 783431"/>
                <a:gd name="connsiteY57" fmla="*/ 369094 h 1131094"/>
                <a:gd name="connsiteX58" fmla="*/ 609600 w 783431"/>
                <a:gd name="connsiteY58" fmla="*/ 366713 h 1131094"/>
                <a:gd name="connsiteX59" fmla="*/ 597694 w 783431"/>
                <a:gd name="connsiteY59" fmla="*/ 357188 h 1131094"/>
                <a:gd name="connsiteX60" fmla="*/ 611981 w 783431"/>
                <a:gd name="connsiteY60" fmla="*/ 345282 h 1131094"/>
                <a:gd name="connsiteX61" fmla="*/ 652462 w 783431"/>
                <a:gd name="connsiteY61" fmla="*/ 316707 h 1131094"/>
                <a:gd name="connsiteX62" fmla="*/ 678656 w 783431"/>
                <a:gd name="connsiteY62" fmla="*/ 264319 h 1131094"/>
                <a:gd name="connsiteX63" fmla="*/ 666750 w 783431"/>
                <a:gd name="connsiteY63" fmla="*/ 242888 h 1131094"/>
                <a:gd name="connsiteX64" fmla="*/ 638175 w 783431"/>
                <a:gd name="connsiteY64" fmla="*/ 219075 h 1131094"/>
                <a:gd name="connsiteX65" fmla="*/ 642937 w 783431"/>
                <a:gd name="connsiteY65" fmla="*/ 180975 h 1131094"/>
                <a:gd name="connsiteX66" fmla="*/ 673894 w 783431"/>
                <a:gd name="connsiteY66" fmla="*/ 171450 h 1131094"/>
                <a:gd name="connsiteX67" fmla="*/ 700087 w 783431"/>
                <a:gd name="connsiteY67" fmla="*/ 142875 h 1131094"/>
                <a:gd name="connsiteX68" fmla="*/ 700087 w 783431"/>
                <a:gd name="connsiteY68" fmla="*/ 111919 h 1131094"/>
                <a:gd name="connsiteX69" fmla="*/ 666750 w 783431"/>
                <a:gd name="connsiteY69" fmla="*/ 107157 h 1131094"/>
                <a:gd name="connsiteX70" fmla="*/ 645319 w 783431"/>
                <a:gd name="connsiteY70" fmla="*/ 102394 h 1131094"/>
                <a:gd name="connsiteX71" fmla="*/ 645319 w 783431"/>
                <a:gd name="connsiteY71" fmla="*/ 102394 h 1131094"/>
                <a:gd name="connsiteX72" fmla="*/ 678656 w 783431"/>
                <a:gd name="connsiteY72" fmla="*/ 69057 h 1131094"/>
                <a:gd name="connsiteX73" fmla="*/ 685800 w 783431"/>
                <a:gd name="connsiteY73" fmla="*/ 40482 h 1131094"/>
                <a:gd name="connsiteX74" fmla="*/ 678656 w 783431"/>
                <a:gd name="connsiteY74" fmla="*/ 21432 h 1131094"/>
                <a:gd name="connsiteX75" fmla="*/ 695325 w 783431"/>
                <a:gd name="connsiteY75" fmla="*/ 2382 h 1131094"/>
                <a:gd name="connsiteX76" fmla="*/ 628650 w 783431"/>
                <a:gd name="connsiteY76" fmla="*/ 0 h 1131094"/>
                <a:gd name="connsiteX77" fmla="*/ 552450 w 783431"/>
                <a:gd name="connsiteY77" fmla="*/ 52388 h 1131094"/>
                <a:gd name="connsiteX78" fmla="*/ 538162 w 783431"/>
                <a:gd name="connsiteY78" fmla="*/ 90488 h 1131094"/>
                <a:gd name="connsiteX79" fmla="*/ 445294 w 783431"/>
                <a:gd name="connsiteY79" fmla="*/ 126207 h 1131094"/>
                <a:gd name="connsiteX80" fmla="*/ 397669 w 783431"/>
                <a:gd name="connsiteY80" fmla="*/ 159544 h 1131094"/>
                <a:gd name="connsiteX81" fmla="*/ 376237 w 783431"/>
                <a:gd name="connsiteY81" fmla="*/ 190500 h 1131094"/>
                <a:gd name="connsiteX82" fmla="*/ 350044 w 783431"/>
                <a:gd name="connsiteY82" fmla="*/ 140494 h 1131094"/>
                <a:gd name="connsiteX83" fmla="*/ 316706 w 783431"/>
                <a:gd name="connsiteY83" fmla="*/ 140494 h 1131094"/>
                <a:gd name="connsiteX84" fmla="*/ 304800 w 783431"/>
                <a:gd name="connsiteY84" fmla="*/ 166688 h 1131094"/>
                <a:gd name="connsiteX85" fmla="*/ 280987 w 783431"/>
                <a:gd name="connsiteY85" fmla="*/ 230982 h 1131094"/>
                <a:gd name="connsiteX86" fmla="*/ 154781 w 783431"/>
                <a:gd name="connsiteY86" fmla="*/ 223838 h 1131094"/>
                <a:gd name="connsiteX87" fmla="*/ 140494 w 783431"/>
                <a:gd name="connsiteY87" fmla="*/ 245269 h 1131094"/>
                <a:gd name="connsiteX88" fmla="*/ 138112 w 783431"/>
                <a:gd name="connsiteY88" fmla="*/ 280988 h 1131094"/>
                <a:gd name="connsiteX89" fmla="*/ 66675 w 783431"/>
                <a:gd name="connsiteY89" fmla="*/ 309563 h 1131094"/>
                <a:gd name="connsiteX90" fmla="*/ 54769 w 783431"/>
                <a:gd name="connsiteY90" fmla="*/ 323850 h 1131094"/>
                <a:gd name="connsiteX91" fmla="*/ 66675 w 783431"/>
                <a:gd name="connsiteY91" fmla="*/ 381000 h 1131094"/>
                <a:gd name="connsiteX92" fmla="*/ 19050 w 783431"/>
                <a:gd name="connsiteY92" fmla="*/ 423863 h 1131094"/>
                <a:gd name="connsiteX93" fmla="*/ 26194 w 783431"/>
                <a:gd name="connsiteY93" fmla="*/ 490538 h 1131094"/>
                <a:gd name="connsiteX94" fmla="*/ 33337 w 783431"/>
                <a:gd name="connsiteY94" fmla="*/ 554832 h 1131094"/>
                <a:gd name="connsiteX95" fmla="*/ 0 w 783431"/>
                <a:gd name="connsiteY95" fmla="*/ 614363 h 1131094"/>
                <a:gd name="connsiteX0" fmla="*/ 0 w 783431"/>
                <a:gd name="connsiteY0" fmla="*/ 614363 h 1131094"/>
                <a:gd name="connsiteX1" fmla="*/ 21431 w 783431"/>
                <a:gd name="connsiteY1" fmla="*/ 661988 h 1131094"/>
                <a:gd name="connsiteX2" fmla="*/ 28575 w 783431"/>
                <a:gd name="connsiteY2" fmla="*/ 742950 h 1131094"/>
                <a:gd name="connsiteX3" fmla="*/ 76200 w 783431"/>
                <a:gd name="connsiteY3" fmla="*/ 814388 h 1131094"/>
                <a:gd name="connsiteX4" fmla="*/ 102394 w 783431"/>
                <a:gd name="connsiteY4" fmla="*/ 919163 h 1131094"/>
                <a:gd name="connsiteX5" fmla="*/ 116681 w 783431"/>
                <a:gd name="connsiteY5" fmla="*/ 947738 h 1131094"/>
                <a:gd name="connsiteX6" fmla="*/ 130969 w 783431"/>
                <a:gd name="connsiteY6" fmla="*/ 995363 h 1131094"/>
                <a:gd name="connsiteX7" fmla="*/ 150019 w 783431"/>
                <a:gd name="connsiteY7" fmla="*/ 1023938 h 1131094"/>
                <a:gd name="connsiteX8" fmla="*/ 159544 w 783431"/>
                <a:gd name="connsiteY8" fmla="*/ 1042988 h 1131094"/>
                <a:gd name="connsiteX9" fmla="*/ 197644 w 783431"/>
                <a:gd name="connsiteY9" fmla="*/ 1069182 h 1131094"/>
                <a:gd name="connsiteX10" fmla="*/ 245269 w 783431"/>
                <a:gd name="connsiteY10" fmla="*/ 1090613 h 1131094"/>
                <a:gd name="connsiteX11" fmla="*/ 264318 w 783431"/>
                <a:gd name="connsiteY11" fmla="*/ 1131094 h 1131094"/>
                <a:gd name="connsiteX12" fmla="*/ 323850 w 783431"/>
                <a:gd name="connsiteY12" fmla="*/ 1123949 h 1131094"/>
                <a:gd name="connsiteX13" fmla="*/ 604837 w 783431"/>
                <a:gd name="connsiteY13" fmla="*/ 1085850 h 1131094"/>
                <a:gd name="connsiteX14" fmla="*/ 585787 w 783431"/>
                <a:gd name="connsiteY14" fmla="*/ 1035844 h 1131094"/>
                <a:gd name="connsiteX15" fmla="*/ 607219 w 783431"/>
                <a:gd name="connsiteY15" fmla="*/ 1021557 h 1131094"/>
                <a:gd name="connsiteX16" fmla="*/ 645319 w 783431"/>
                <a:gd name="connsiteY16" fmla="*/ 1016794 h 1131094"/>
                <a:gd name="connsiteX17" fmla="*/ 685800 w 783431"/>
                <a:gd name="connsiteY17" fmla="*/ 997744 h 1131094"/>
                <a:gd name="connsiteX18" fmla="*/ 716756 w 783431"/>
                <a:gd name="connsiteY18" fmla="*/ 1002507 h 1131094"/>
                <a:gd name="connsiteX19" fmla="*/ 738187 w 783431"/>
                <a:gd name="connsiteY19" fmla="*/ 969169 h 1131094"/>
                <a:gd name="connsiteX20" fmla="*/ 783431 w 783431"/>
                <a:gd name="connsiteY20" fmla="*/ 933450 h 1131094"/>
                <a:gd name="connsiteX21" fmla="*/ 776287 w 783431"/>
                <a:gd name="connsiteY21" fmla="*/ 907257 h 1131094"/>
                <a:gd name="connsiteX22" fmla="*/ 752475 w 783431"/>
                <a:gd name="connsiteY22" fmla="*/ 888207 h 1131094"/>
                <a:gd name="connsiteX23" fmla="*/ 752475 w 783431"/>
                <a:gd name="connsiteY23" fmla="*/ 864394 h 1131094"/>
                <a:gd name="connsiteX24" fmla="*/ 728662 w 783431"/>
                <a:gd name="connsiteY24" fmla="*/ 852488 h 1131094"/>
                <a:gd name="connsiteX25" fmla="*/ 711994 w 783431"/>
                <a:gd name="connsiteY25" fmla="*/ 802482 h 1131094"/>
                <a:gd name="connsiteX26" fmla="*/ 688181 w 783431"/>
                <a:gd name="connsiteY26" fmla="*/ 814388 h 1131094"/>
                <a:gd name="connsiteX27" fmla="*/ 659606 w 783431"/>
                <a:gd name="connsiteY27" fmla="*/ 814388 h 1131094"/>
                <a:gd name="connsiteX28" fmla="*/ 647700 w 783431"/>
                <a:gd name="connsiteY28" fmla="*/ 847725 h 1131094"/>
                <a:gd name="connsiteX29" fmla="*/ 623887 w 783431"/>
                <a:gd name="connsiteY29" fmla="*/ 847725 h 1131094"/>
                <a:gd name="connsiteX30" fmla="*/ 576262 w 783431"/>
                <a:gd name="connsiteY30" fmla="*/ 828675 h 1131094"/>
                <a:gd name="connsiteX31" fmla="*/ 554831 w 783431"/>
                <a:gd name="connsiteY31" fmla="*/ 816769 h 1131094"/>
                <a:gd name="connsiteX32" fmla="*/ 547687 w 783431"/>
                <a:gd name="connsiteY32" fmla="*/ 783432 h 1131094"/>
                <a:gd name="connsiteX33" fmla="*/ 561975 w 783431"/>
                <a:gd name="connsiteY33" fmla="*/ 754857 h 1131094"/>
                <a:gd name="connsiteX34" fmla="*/ 533400 w 783431"/>
                <a:gd name="connsiteY34" fmla="*/ 733425 h 1131094"/>
                <a:gd name="connsiteX35" fmla="*/ 509587 w 783431"/>
                <a:gd name="connsiteY35" fmla="*/ 711994 h 1131094"/>
                <a:gd name="connsiteX36" fmla="*/ 473869 w 783431"/>
                <a:gd name="connsiteY36" fmla="*/ 711994 h 1131094"/>
                <a:gd name="connsiteX37" fmla="*/ 435769 w 783431"/>
                <a:gd name="connsiteY37" fmla="*/ 711994 h 1131094"/>
                <a:gd name="connsiteX38" fmla="*/ 438150 w 783431"/>
                <a:gd name="connsiteY38" fmla="*/ 669132 h 1131094"/>
                <a:gd name="connsiteX39" fmla="*/ 428625 w 783431"/>
                <a:gd name="connsiteY39" fmla="*/ 642938 h 1131094"/>
                <a:gd name="connsiteX40" fmla="*/ 423862 w 783431"/>
                <a:gd name="connsiteY40" fmla="*/ 607219 h 1131094"/>
                <a:gd name="connsiteX41" fmla="*/ 426244 w 783431"/>
                <a:gd name="connsiteY41" fmla="*/ 578644 h 1131094"/>
                <a:gd name="connsiteX42" fmla="*/ 440531 w 783431"/>
                <a:gd name="connsiteY42" fmla="*/ 566738 h 1131094"/>
                <a:gd name="connsiteX43" fmla="*/ 450056 w 783431"/>
                <a:gd name="connsiteY43" fmla="*/ 535782 h 1131094"/>
                <a:gd name="connsiteX44" fmla="*/ 457200 w 783431"/>
                <a:gd name="connsiteY44" fmla="*/ 519113 h 1131094"/>
                <a:gd name="connsiteX45" fmla="*/ 481012 w 783431"/>
                <a:gd name="connsiteY45" fmla="*/ 526257 h 1131094"/>
                <a:gd name="connsiteX46" fmla="*/ 495300 w 783431"/>
                <a:gd name="connsiteY46" fmla="*/ 576263 h 1131094"/>
                <a:gd name="connsiteX47" fmla="*/ 507206 w 783431"/>
                <a:gd name="connsiteY47" fmla="*/ 581025 h 1131094"/>
                <a:gd name="connsiteX48" fmla="*/ 526256 w 783431"/>
                <a:gd name="connsiteY48" fmla="*/ 583407 h 1131094"/>
                <a:gd name="connsiteX49" fmla="*/ 554831 w 783431"/>
                <a:gd name="connsiteY49" fmla="*/ 583407 h 1131094"/>
                <a:gd name="connsiteX50" fmla="*/ 557212 w 783431"/>
                <a:gd name="connsiteY50" fmla="*/ 547688 h 1131094"/>
                <a:gd name="connsiteX51" fmla="*/ 545306 w 783431"/>
                <a:gd name="connsiteY51" fmla="*/ 502444 h 1131094"/>
                <a:gd name="connsiteX52" fmla="*/ 545306 w 783431"/>
                <a:gd name="connsiteY52" fmla="*/ 476250 h 1131094"/>
                <a:gd name="connsiteX53" fmla="*/ 581025 w 783431"/>
                <a:gd name="connsiteY53" fmla="*/ 454819 h 1131094"/>
                <a:gd name="connsiteX54" fmla="*/ 604837 w 783431"/>
                <a:gd name="connsiteY54" fmla="*/ 435769 h 1131094"/>
                <a:gd name="connsiteX55" fmla="*/ 640556 w 783431"/>
                <a:gd name="connsiteY55" fmla="*/ 414338 h 1131094"/>
                <a:gd name="connsiteX56" fmla="*/ 645319 w 783431"/>
                <a:gd name="connsiteY56" fmla="*/ 395288 h 1131094"/>
                <a:gd name="connsiteX57" fmla="*/ 633412 w 783431"/>
                <a:gd name="connsiteY57" fmla="*/ 371475 h 1131094"/>
                <a:gd name="connsiteX58" fmla="*/ 614362 w 783431"/>
                <a:gd name="connsiteY58" fmla="*/ 369094 h 1131094"/>
                <a:gd name="connsiteX59" fmla="*/ 609600 w 783431"/>
                <a:gd name="connsiteY59" fmla="*/ 366713 h 1131094"/>
                <a:gd name="connsiteX60" fmla="*/ 597694 w 783431"/>
                <a:gd name="connsiteY60" fmla="*/ 357188 h 1131094"/>
                <a:gd name="connsiteX61" fmla="*/ 611981 w 783431"/>
                <a:gd name="connsiteY61" fmla="*/ 345282 h 1131094"/>
                <a:gd name="connsiteX62" fmla="*/ 652462 w 783431"/>
                <a:gd name="connsiteY62" fmla="*/ 316707 h 1131094"/>
                <a:gd name="connsiteX63" fmla="*/ 678656 w 783431"/>
                <a:gd name="connsiteY63" fmla="*/ 264319 h 1131094"/>
                <a:gd name="connsiteX64" fmla="*/ 666750 w 783431"/>
                <a:gd name="connsiteY64" fmla="*/ 242888 h 1131094"/>
                <a:gd name="connsiteX65" fmla="*/ 638175 w 783431"/>
                <a:gd name="connsiteY65" fmla="*/ 219075 h 1131094"/>
                <a:gd name="connsiteX66" fmla="*/ 642937 w 783431"/>
                <a:gd name="connsiteY66" fmla="*/ 180975 h 1131094"/>
                <a:gd name="connsiteX67" fmla="*/ 673894 w 783431"/>
                <a:gd name="connsiteY67" fmla="*/ 171450 h 1131094"/>
                <a:gd name="connsiteX68" fmla="*/ 700087 w 783431"/>
                <a:gd name="connsiteY68" fmla="*/ 142875 h 1131094"/>
                <a:gd name="connsiteX69" fmla="*/ 700087 w 783431"/>
                <a:gd name="connsiteY69" fmla="*/ 111919 h 1131094"/>
                <a:gd name="connsiteX70" fmla="*/ 666750 w 783431"/>
                <a:gd name="connsiteY70" fmla="*/ 107157 h 1131094"/>
                <a:gd name="connsiteX71" fmla="*/ 645319 w 783431"/>
                <a:gd name="connsiteY71" fmla="*/ 102394 h 1131094"/>
                <a:gd name="connsiteX72" fmla="*/ 645319 w 783431"/>
                <a:gd name="connsiteY72" fmla="*/ 102394 h 1131094"/>
                <a:gd name="connsiteX73" fmla="*/ 678656 w 783431"/>
                <a:gd name="connsiteY73" fmla="*/ 69057 h 1131094"/>
                <a:gd name="connsiteX74" fmla="*/ 685800 w 783431"/>
                <a:gd name="connsiteY74" fmla="*/ 40482 h 1131094"/>
                <a:gd name="connsiteX75" fmla="*/ 678656 w 783431"/>
                <a:gd name="connsiteY75" fmla="*/ 21432 h 1131094"/>
                <a:gd name="connsiteX76" fmla="*/ 695325 w 783431"/>
                <a:gd name="connsiteY76" fmla="*/ 2382 h 1131094"/>
                <a:gd name="connsiteX77" fmla="*/ 628650 w 783431"/>
                <a:gd name="connsiteY77" fmla="*/ 0 h 1131094"/>
                <a:gd name="connsiteX78" fmla="*/ 552450 w 783431"/>
                <a:gd name="connsiteY78" fmla="*/ 52388 h 1131094"/>
                <a:gd name="connsiteX79" fmla="*/ 538162 w 783431"/>
                <a:gd name="connsiteY79" fmla="*/ 90488 h 1131094"/>
                <a:gd name="connsiteX80" fmla="*/ 445294 w 783431"/>
                <a:gd name="connsiteY80" fmla="*/ 126207 h 1131094"/>
                <a:gd name="connsiteX81" fmla="*/ 397669 w 783431"/>
                <a:gd name="connsiteY81" fmla="*/ 159544 h 1131094"/>
                <a:gd name="connsiteX82" fmla="*/ 376237 w 783431"/>
                <a:gd name="connsiteY82" fmla="*/ 190500 h 1131094"/>
                <a:gd name="connsiteX83" fmla="*/ 350044 w 783431"/>
                <a:gd name="connsiteY83" fmla="*/ 140494 h 1131094"/>
                <a:gd name="connsiteX84" fmla="*/ 316706 w 783431"/>
                <a:gd name="connsiteY84" fmla="*/ 140494 h 1131094"/>
                <a:gd name="connsiteX85" fmla="*/ 304800 w 783431"/>
                <a:gd name="connsiteY85" fmla="*/ 166688 h 1131094"/>
                <a:gd name="connsiteX86" fmla="*/ 280987 w 783431"/>
                <a:gd name="connsiteY86" fmla="*/ 230982 h 1131094"/>
                <a:gd name="connsiteX87" fmla="*/ 154781 w 783431"/>
                <a:gd name="connsiteY87" fmla="*/ 223838 h 1131094"/>
                <a:gd name="connsiteX88" fmla="*/ 140494 w 783431"/>
                <a:gd name="connsiteY88" fmla="*/ 245269 h 1131094"/>
                <a:gd name="connsiteX89" fmla="*/ 138112 w 783431"/>
                <a:gd name="connsiteY89" fmla="*/ 280988 h 1131094"/>
                <a:gd name="connsiteX90" fmla="*/ 66675 w 783431"/>
                <a:gd name="connsiteY90" fmla="*/ 309563 h 1131094"/>
                <a:gd name="connsiteX91" fmla="*/ 54769 w 783431"/>
                <a:gd name="connsiteY91" fmla="*/ 323850 h 1131094"/>
                <a:gd name="connsiteX92" fmla="*/ 66675 w 783431"/>
                <a:gd name="connsiteY92" fmla="*/ 381000 h 1131094"/>
                <a:gd name="connsiteX93" fmla="*/ 19050 w 783431"/>
                <a:gd name="connsiteY93" fmla="*/ 423863 h 1131094"/>
                <a:gd name="connsiteX94" fmla="*/ 26194 w 783431"/>
                <a:gd name="connsiteY94" fmla="*/ 490538 h 1131094"/>
                <a:gd name="connsiteX95" fmla="*/ 33337 w 783431"/>
                <a:gd name="connsiteY95" fmla="*/ 554832 h 1131094"/>
                <a:gd name="connsiteX96" fmla="*/ 0 w 783431"/>
                <a:gd name="connsiteY96" fmla="*/ 614363 h 1131094"/>
                <a:gd name="connsiteX0" fmla="*/ 0 w 783431"/>
                <a:gd name="connsiteY0" fmla="*/ 614363 h 1164431"/>
                <a:gd name="connsiteX1" fmla="*/ 21431 w 783431"/>
                <a:gd name="connsiteY1" fmla="*/ 661988 h 1164431"/>
                <a:gd name="connsiteX2" fmla="*/ 28575 w 783431"/>
                <a:gd name="connsiteY2" fmla="*/ 742950 h 1164431"/>
                <a:gd name="connsiteX3" fmla="*/ 76200 w 783431"/>
                <a:gd name="connsiteY3" fmla="*/ 814388 h 1164431"/>
                <a:gd name="connsiteX4" fmla="*/ 102394 w 783431"/>
                <a:gd name="connsiteY4" fmla="*/ 919163 h 1164431"/>
                <a:gd name="connsiteX5" fmla="*/ 116681 w 783431"/>
                <a:gd name="connsiteY5" fmla="*/ 947738 h 1164431"/>
                <a:gd name="connsiteX6" fmla="*/ 130969 w 783431"/>
                <a:gd name="connsiteY6" fmla="*/ 995363 h 1164431"/>
                <a:gd name="connsiteX7" fmla="*/ 150019 w 783431"/>
                <a:gd name="connsiteY7" fmla="*/ 1023938 h 1164431"/>
                <a:gd name="connsiteX8" fmla="*/ 159544 w 783431"/>
                <a:gd name="connsiteY8" fmla="*/ 1042988 h 1164431"/>
                <a:gd name="connsiteX9" fmla="*/ 197644 w 783431"/>
                <a:gd name="connsiteY9" fmla="*/ 1069182 h 1164431"/>
                <a:gd name="connsiteX10" fmla="*/ 245269 w 783431"/>
                <a:gd name="connsiteY10" fmla="*/ 1090613 h 1164431"/>
                <a:gd name="connsiteX11" fmla="*/ 264318 w 783431"/>
                <a:gd name="connsiteY11" fmla="*/ 1131094 h 1164431"/>
                <a:gd name="connsiteX12" fmla="*/ 295275 w 783431"/>
                <a:gd name="connsiteY12" fmla="*/ 1164431 h 1164431"/>
                <a:gd name="connsiteX13" fmla="*/ 604837 w 783431"/>
                <a:gd name="connsiteY13" fmla="*/ 1085850 h 1164431"/>
                <a:gd name="connsiteX14" fmla="*/ 585787 w 783431"/>
                <a:gd name="connsiteY14" fmla="*/ 1035844 h 1164431"/>
                <a:gd name="connsiteX15" fmla="*/ 607219 w 783431"/>
                <a:gd name="connsiteY15" fmla="*/ 1021557 h 1164431"/>
                <a:gd name="connsiteX16" fmla="*/ 645319 w 783431"/>
                <a:gd name="connsiteY16" fmla="*/ 1016794 h 1164431"/>
                <a:gd name="connsiteX17" fmla="*/ 685800 w 783431"/>
                <a:gd name="connsiteY17" fmla="*/ 997744 h 1164431"/>
                <a:gd name="connsiteX18" fmla="*/ 716756 w 783431"/>
                <a:gd name="connsiteY18" fmla="*/ 1002507 h 1164431"/>
                <a:gd name="connsiteX19" fmla="*/ 738187 w 783431"/>
                <a:gd name="connsiteY19" fmla="*/ 969169 h 1164431"/>
                <a:gd name="connsiteX20" fmla="*/ 783431 w 783431"/>
                <a:gd name="connsiteY20" fmla="*/ 933450 h 1164431"/>
                <a:gd name="connsiteX21" fmla="*/ 776287 w 783431"/>
                <a:gd name="connsiteY21" fmla="*/ 907257 h 1164431"/>
                <a:gd name="connsiteX22" fmla="*/ 752475 w 783431"/>
                <a:gd name="connsiteY22" fmla="*/ 888207 h 1164431"/>
                <a:gd name="connsiteX23" fmla="*/ 752475 w 783431"/>
                <a:gd name="connsiteY23" fmla="*/ 864394 h 1164431"/>
                <a:gd name="connsiteX24" fmla="*/ 728662 w 783431"/>
                <a:gd name="connsiteY24" fmla="*/ 852488 h 1164431"/>
                <a:gd name="connsiteX25" fmla="*/ 711994 w 783431"/>
                <a:gd name="connsiteY25" fmla="*/ 802482 h 1164431"/>
                <a:gd name="connsiteX26" fmla="*/ 688181 w 783431"/>
                <a:gd name="connsiteY26" fmla="*/ 814388 h 1164431"/>
                <a:gd name="connsiteX27" fmla="*/ 659606 w 783431"/>
                <a:gd name="connsiteY27" fmla="*/ 814388 h 1164431"/>
                <a:gd name="connsiteX28" fmla="*/ 647700 w 783431"/>
                <a:gd name="connsiteY28" fmla="*/ 847725 h 1164431"/>
                <a:gd name="connsiteX29" fmla="*/ 623887 w 783431"/>
                <a:gd name="connsiteY29" fmla="*/ 847725 h 1164431"/>
                <a:gd name="connsiteX30" fmla="*/ 576262 w 783431"/>
                <a:gd name="connsiteY30" fmla="*/ 828675 h 1164431"/>
                <a:gd name="connsiteX31" fmla="*/ 554831 w 783431"/>
                <a:gd name="connsiteY31" fmla="*/ 816769 h 1164431"/>
                <a:gd name="connsiteX32" fmla="*/ 547687 w 783431"/>
                <a:gd name="connsiteY32" fmla="*/ 783432 h 1164431"/>
                <a:gd name="connsiteX33" fmla="*/ 561975 w 783431"/>
                <a:gd name="connsiteY33" fmla="*/ 754857 h 1164431"/>
                <a:gd name="connsiteX34" fmla="*/ 533400 w 783431"/>
                <a:gd name="connsiteY34" fmla="*/ 733425 h 1164431"/>
                <a:gd name="connsiteX35" fmla="*/ 509587 w 783431"/>
                <a:gd name="connsiteY35" fmla="*/ 711994 h 1164431"/>
                <a:gd name="connsiteX36" fmla="*/ 473869 w 783431"/>
                <a:gd name="connsiteY36" fmla="*/ 711994 h 1164431"/>
                <a:gd name="connsiteX37" fmla="*/ 435769 w 783431"/>
                <a:gd name="connsiteY37" fmla="*/ 711994 h 1164431"/>
                <a:gd name="connsiteX38" fmla="*/ 438150 w 783431"/>
                <a:gd name="connsiteY38" fmla="*/ 669132 h 1164431"/>
                <a:gd name="connsiteX39" fmla="*/ 428625 w 783431"/>
                <a:gd name="connsiteY39" fmla="*/ 642938 h 1164431"/>
                <a:gd name="connsiteX40" fmla="*/ 423862 w 783431"/>
                <a:gd name="connsiteY40" fmla="*/ 607219 h 1164431"/>
                <a:gd name="connsiteX41" fmla="*/ 426244 w 783431"/>
                <a:gd name="connsiteY41" fmla="*/ 578644 h 1164431"/>
                <a:gd name="connsiteX42" fmla="*/ 440531 w 783431"/>
                <a:gd name="connsiteY42" fmla="*/ 566738 h 1164431"/>
                <a:gd name="connsiteX43" fmla="*/ 450056 w 783431"/>
                <a:gd name="connsiteY43" fmla="*/ 535782 h 1164431"/>
                <a:gd name="connsiteX44" fmla="*/ 457200 w 783431"/>
                <a:gd name="connsiteY44" fmla="*/ 519113 h 1164431"/>
                <a:gd name="connsiteX45" fmla="*/ 481012 w 783431"/>
                <a:gd name="connsiteY45" fmla="*/ 526257 h 1164431"/>
                <a:gd name="connsiteX46" fmla="*/ 495300 w 783431"/>
                <a:gd name="connsiteY46" fmla="*/ 576263 h 1164431"/>
                <a:gd name="connsiteX47" fmla="*/ 507206 w 783431"/>
                <a:gd name="connsiteY47" fmla="*/ 581025 h 1164431"/>
                <a:gd name="connsiteX48" fmla="*/ 526256 w 783431"/>
                <a:gd name="connsiteY48" fmla="*/ 583407 h 1164431"/>
                <a:gd name="connsiteX49" fmla="*/ 554831 w 783431"/>
                <a:gd name="connsiteY49" fmla="*/ 583407 h 1164431"/>
                <a:gd name="connsiteX50" fmla="*/ 557212 w 783431"/>
                <a:gd name="connsiteY50" fmla="*/ 547688 h 1164431"/>
                <a:gd name="connsiteX51" fmla="*/ 545306 w 783431"/>
                <a:gd name="connsiteY51" fmla="*/ 502444 h 1164431"/>
                <a:gd name="connsiteX52" fmla="*/ 545306 w 783431"/>
                <a:gd name="connsiteY52" fmla="*/ 476250 h 1164431"/>
                <a:gd name="connsiteX53" fmla="*/ 581025 w 783431"/>
                <a:gd name="connsiteY53" fmla="*/ 454819 h 1164431"/>
                <a:gd name="connsiteX54" fmla="*/ 604837 w 783431"/>
                <a:gd name="connsiteY54" fmla="*/ 435769 h 1164431"/>
                <a:gd name="connsiteX55" fmla="*/ 640556 w 783431"/>
                <a:gd name="connsiteY55" fmla="*/ 414338 h 1164431"/>
                <a:gd name="connsiteX56" fmla="*/ 645319 w 783431"/>
                <a:gd name="connsiteY56" fmla="*/ 395288 h 1164431"/>
                <a:gd name="connsiteX57" fmla="*/ 633412 w 783431"/>
                <a:gd name="connsiteY57" fmla="*/ 371475 h 1164431"/>
                <a:gd name="connsiteX58" fmla="*/ 614362 w 783431"/>
                <a:gd name="connsiteY58" fmla="*/ 369094 h 1164431"/>
                <a:gd name="connsiteX59" fmla="*/ 609600 w 783431"/>
                <a:gd name="connsiteY59" fmla="*/ 366713 h 1164431"/>
                <a:gd name="connsiteX60" fmla="*/ 597694 w 783431"/>
                <a:gd name="connsiteY60" fmla="*/ 357188 h 1164431"/>
                <a:gd name="connsiteX61" fmla="*/ 611981 w 783431"/>
                <a:gd name="connsiteY61" fmla="*/ 345282 h 1164431"/>
                <a:gd name="connsiteX62" fmla="*/ 652462 w 783431"/>
                <a:gd name="connsiteY62" fmla="*/ 316707 h 1164431"/>
                <a:gd name="connsiteX63" fmla="*/ 678656 w 783431"/>
                <a:gd name="connsiteY63" fmla="*/ 264319 h 1164431"/>
                <a:gd name="connsiteX64" fmla="*/ 666750 w 783431"/>
                <a:gd name="connsiteY64" fmla="*/ 242888 h 1164431"/>
                <a:gd name="connsiteX65" fmla="*/ 638175 w 783431"/>
                <a:gd name="connsiteY65" fmla="*/ 219075 h 1164431"/>
                <a:gd name="connsiteX66" fmla="*/ 642937 w 783431"/>
                <a:gd name="connsiteY66" fmla="*/ 180975 h 1164431"/>
                <a:gd name="connsiteX67" fmla="*/ 673894 w 783431"/>
                <a:gd name="connsiteY67" fmla="*/ 171450 h 1164431"/>
                <a:gd name="connsiteX68" fmla="*/ 700087 w 783431"/>
                <a:gd name="connsiteY68" fmla="*/ 142875 h 1164431"/>
                <a:gd name="connsiteX69" fmla="*/ 700087 w 783431"/>
                <a:gd name="connsiteY69" fmla="*/ 111919 h 1164431"/>
                <a:gd name="connsiteX70" fmla="*/ 666750 w 783431"/>
                <a:gd name="connsiteY70" fmla="*/ 107157 h 1164431"/>
                <a:gd name="connsiteX71" fmla="*/ 645319 w 783431"/>
                <a:gd name="connsiteY71" fmla="*/ 102394 h 1164431"/>
                <a:gd name="connsiteX72" fmla="*/ 645319 w 783431"/>
                <a:gd name="connsiteY72" fmla="*/ 102394 h 1164431"/>
                <a:gd name="connsiteX73" fmla="*/ 678656 w 783431"/>
                <a:gd name="connsiteY73" fmla="*/ 69057 h 1164431"/>
                <a:gd name="connsiteX74" fmla="*/ 685800 w 783431"/>
                <a:gd name="connsiteY74" fmla="*/ 40482 h 1164431"/>
                <a:gd name="connsiteX75" fmla="*/ 678656 w 783431"/>
                <a:gd name="connsiteY75" fmla="*/ 21432 h 1164431"/>
                <a:gd name="connsiteX76" fmla="*/ 695325 w 783431"/>
                <a:gd name="connsiteY76" fmla="*/ 2382 h 1164431"/>
                <a:gd name="connsiteX77" fmla="*/ 628650 w 783431"/>
                <a:gd name="connsiteY77" fmla="*/ 0 h 1164431"/>
                <a:gd name="connsiteX78" fmla="*/ 552450 w 783431"/>
                <a:gd name="connsiteY78" fmla="*/ 52388 h 1164431"/>
                <a:gd name="connsiteX79" fmla="*/ 538162 w 783431"/>
                <a:gd name="connsiteY79" fmla="*/ 90488 h 1164431"/>
                <a:gd name="connsiteX80" fmla="*/ 445294 w 783431"/>
                <a:gd name="connsiteY80" fmla="*/ 126207 h 1164431"/>
                <a:gd name="connsiteX81" fmla="*/ 397669 w 783431"/>
                <a:gd name="connsiteY81" fmla="*/ 159544 h 1164431"/>
                <a:gd name="connsiteX82" fmla="*/ 376237 w 783431"/>
                <a:gd name="connsiteY82" fmla="*/ 190500 h 1164431"/>
                <a:gd name="connsiteX83" fmla="*/ 350044 w 783431"/>
                <a:gd name="connsiteY83" fmla="*/ 140494 h 1164431"/>
                <a:gd name="connsiteX84" fmla="*/ 316706 w 783431"/>
                <a:gd name="connsiteY84" fmla="*/ 140494 h 1164431"/>
                <a:gd name="connsiteX85" fmla="*/ 304800 w 783431"/>
                <a:gd name="connsiteY85" fmla="*/ 166688 h 1164431"/>
                <a:gd name="connsiteX86" fmla="*/ 280987 w 783431"/>
                <a:gd name="connsiteY86" fmla="*/ 230982 h 1164431"/>
                <a:gd name="connsiteX87" fmla="*/ 154781 w 783431"/>
                <a:gd name="connsiteY87" fmla="*/ 223838 h 1164431"/>
                <a:gd name="connsiteX88" fmla="*/ 140494 w 783431"/>
                <a:gd name="connsiteY88" fmla="*/ 245269 h 1164431"/>
                <a:gd name="connsiteX89" fmla="*/ 138112 w 783431"/>
                <a:gd name="connsiteY89" fmla="*/ 280988 h 1164431"/>
                <a:gd name="connsiteX90" fmla="*/ 66675 w 783431"/>
                <a:gd name="connsiteY90" fmla="*/ 309563 h 1164431"/>
                <a:gd name="connsiteX91" fmla="*/ 54769 w 783431"/>
                <a:gd name="connsiteY91" fmla="*/ 323850 h 1164431"/>
                <a:gd name="connsiteX92" fmla="*/ 66675 w 783431"/>
                <a:gd name="connsiteY92" fmla="*/ 381000 h 1164431"/>
                <a:gd name="connsiteX93" fmla="*/ 19050 w 783431"/>
                <a:gd name="connsiteY93" fmla="*/ 423863 h 1164431"/>
                <a:gd name="connsiteX94" fmla="*/ 26194 w 783431"/>
                <a:gd name="connsiteY94" fmla="*/ 490538 h 1164431"/>
                <a:gd name="connsiteX95" fmla="*/ 33337 w 783431"/>
                <a:gd name="connsiteY95" fmla="*/ 554832 h 1164431"/>
                <a:gd name="connsiteX96" fmla="*/ 0 w 783431"/>
                <a:gd name="connsiteY96" fmla="*/ 614363 h 1164431"/>
                <a:gd name="connsiteX0" fmla="*/ 0 w 783431"/>
                <a:gd name="connsiteY0" fmla="*/ 614363 h 1164431"/>
                <a:gd name="connsiteX1" fmla="*/ 21431 w 783431"/>
                <a:gd name="connsiteY1" fmla="*/ 661988 h 1164431"/>
                <a:gd name="connsiteX2" fmla="*/ 28575 w 783431"/>
                <a:gd name="connsiteY2" fmla="*/ 742950 h 1164431"/>
                <a:gd name="connsiteX3" fmla="*/ 76200 w 783431"/>
                <a:gd name="connsiteY3" fmla="*/ 814388 h 1164431"/>
                <a:gd name="connsiteX4" fmla="*/ 102394 w 783431"/>
                <a:gd name="connsiteY4" fmla="*/ 919163 h 1164431"/>
                <a:gd name="connsiteX5" fmla="*/ 116681 w 783431"/>
                <a:gd name="connsiteY5" fmla="*/ 947738 h 1164431"/>
                <a:gd name="connsiteX6" fmla="*/ 130969 w 783431"/>
                <a:gd name="connsiteY6" fmla="*/ 995363 h 1164431"/>
                <a:gd name="connsiteX7" fmla="*/ 150019 w 783431"/>
                <a:gd name="connsiteY7" fmla="*/ 1023938 h 1164431"/>
                <a:gd name="connsiteX8" fmla="*/ 159544 w 783431"/>
                <a:gd name="connsiteY8" fmla="*/ 1042988 h 1164431"/>
                <a:gd name="connsiteX9" fmla="*/ 197644 w 783431"/>
                <a:gd name="connsiteY9" fmla="*/ 1069182 h 1164431"/>
                <a:gd name="connsiteX10" fmla="*/ 245269 w 783431"/>
                <a:gd name="connsiteY10" fmla="*/ 1090613 h 1164431"/>
                <a:gd name="connsiteX11" fmla="*/ 264318 w 783431"/>
                <a:gd name="connsiteY11" fmla="*/ 1131094 h 1164431"/>
                <a:gd name="connsiteX12" fmla="*/ 295275 w 783431"/>
                <a:gd name="connsiteY12" fmla="*/ 1164431 h 1164431"/>
                <a:gd name="connsiteX13" fmla="*/ 354806 w 783431"/>
                <a:gd name="connsiteY13" fmla="*/ 1152524 h 1164431"/>
                <a:gd name="connsiteX14" fmla="*/ 604837 w 783431"/>
                <a:gd name="connsiteY14" fmla="*/ 1085850 h 1164431"/>
                <a:gd name="connsiteX15" fmla="*/ 585787 w 783431"/>
                <a:gd name="connsiteY15" fmla="*/ 1035844 h 1164431"/>
                <a:gd name="connsiteX16" fmla="*/ 607219 w 783431"/>
                <a:gd name="connsiteY16" fmla="*/ 1021557 h 1164431"/>
                <a:gd name="connsiteX17" fmla="*/ 645319 w 783431"/>
                <a:gd name="connsiteY17" fmla="*/ 1016794 h 1164431"/>
                <a:gd name="connsiteX18" fmla="*/ 685800 w 783431"/>
                <a:gd name="connsiteY18" fmla="*/ 997744 h 1164431"/>
                <a:gd name="connsiteX19" fmla="*/ 716756 w 783431"/>
                <a:gd name="connsiteY19" fmla="*/ 1002507 h 1164431"/>
                <a:gd name="connsiteX20" fmla="*/ 738187 w 783431"/>
                <a:gd name="connsiteY20" fmla="*/ 969169 h 1164431"/>
                <a:gd name="connsiteX21" fmla="*/ 783431 w 783431"/>
                <a:gd name="connsiteY21" fmla="*/ 933450 h 1164431"/>
                <a:gd name="connsiteX22" fmla="*/ 776287 w 783431"/>
                <a:gd name="connsiteY22" fmla="*/ 907257 h 1164431"/>
                <a:gd name="connsiteX23" fmla="*/ 752475 w 783431"/>
                <a:gd name="connsiteY23" fmla="*/ 888207 h 1164431"/>
                <a:gd name="connsiteX24" fmla="*/ 752475 w 783431"/>
                <a:gd name="connsiteY24" fmla="*/ 864394 h 1164431"/>
                <a:gd name="connsiteX25" fmla="*/ 728662 w 783431"/>
                <a:gd name="connsiteY25" fmla="*/ 852488 h 1164431"/>
                <a:gd name="connsiteX26" fmla="*/ 711994 w 783431"/>
                <a:gd name="connsiteY26" fmla="*/ 802482 h 1164431"/>
                <a:gd name="connsiteX27" fmla="*/ 688181 w 783431"/>
                <a:gd name="connsiteY27" fmla="*/ 814388 h 1164431"/>
                <a:gd name="connsiteX28" fmla="*/ 659606 w 783431"/>
                <a:gd name="connsiteY28" fmla="*/ 814388 h 1164431"/>
                <a:gd name="connsiteX29" fmla="*/ 647700 w 783431"/>
                <a:gd name="connsiteY29" fmla="*/ 847725 h 1164431"/>
                <a:gd name="connsiteX30" fmla="*/ 623887 w 783431"/>
                <a:gd name="connsiteY30" fmla="*/ 847725 h 1164431"/>
                <a:gd name="connsiteX31" fmla="*/ 576262 w 783431"/>
                <a:gd name="connsiteY31" fmla="*/ 828675 h 1164431"/>
                <a:gd name="connsiteX32" fmla="*/ 554831 w 783431"/>
                <a:gd name="connsiteY32" fmla="*/ 816769 h 1164431"/>
                <a:gd name="connsiteX33" fmla="*/ 547687 w 783431"/>
                <a:gd name="connsiteY33" fmla="*/ 783432 h 1164431"/>
                <a:gd name="connsiteX34" fmla="*/ 561975 w 783431"/>
                <a:gd name="connsiteY34" fmla="*/ 754857 h 1164431"/>
                <a:gd name="connsiteX35" fmla="*/ 533400 w 783431"/>
                <a:gd name="connsiteY35" fmla="*/ 733425 h 1164431"/>
                <a:gd name="connsiteX36" fmla="*/ 509587 w 783431"/>
                <a:gd name="connsiteY36" fmla="*/ 711994 h 1164431"/>
                <a:gd name="connsiteX37" fmla="*/ 473869 w 783431"/>
                <a:gd name="connsiteY37" fmla="*/ 711994 h 1164431"/>
                <a:gd name="connsiteX38" fmla="*/ 435769 w 783431"/>
                <a:gd name="connsiteY38" fmla="*/ 711994 h 1164431"/>
                <a:gd name="connsiteX39" fmla="*/ 438150 w 783431"/>
                <a:gd name="connsiteY39" fmla="*/ 669132 h 1164431"/>
                <a:gd name="connsiteX40" fmla="*/ 428625 w 783431"/>
                <a:gd name="connsiteY40" fmla="*/ 642938 h 1164431"/>
                <a:gd name="connsiteX41" fmla="*/ 423862 w 783431"/>
                <a:gd name="connsiteY41" fmla="*/ 607219 h 1164431"/>
                <a:gd name="connsiteX42" fmla="*/ 426244 w 783431"/>
                <a:gd name="connsiteY42" fmla="*/ 578644 h 1164431"/>
                <a:gd name="connsiteX43" fmla="*/ 440531 w 783431"/>
                <a:gd name="connsiteY43" fmla="*/ 566738 h 1164431"/>
                <a:gd name="connsiteX44" fmla="*/ 450056 w 783431"/>
                <a:gd name="connsiteY44" fmla="*/ 535782 h 1164431"/>
                <a:gd name="connsiteX45" fmla="*/ 457200 w 783431"/>
                <a:gd name="connsiteY45" fmla="*/ 519113 h 1164431"/>
                <a:gd name="connsiteX46" fmla="*/ 481012 w 783431"/>
                <a:gd name="connsiteY46" fmla="*/ 526257 h 1164431"/>
                <a:gd name="connsiteX47" fmla="*/ 495300 w 783431"/>
                <a:gd name="connsiteY47" fmla="*/ 576263 h 1164431"/>
                <a:gd name="connsiteX48" fmla="*/ 507206 w 783431"/>
                <a:gd name="connsiteY48" fmla="*/ 581025 h 1164431"/>
                <a:gd name="connsiteX49" fmla="*/ 526256 w 783431"/>
                <a:gd name="connsiteY49" fmla="*/ 583407 h 1164431"/>
                <a:gd name="connsiteX50" fmla="*/ 554831 w 783431"/>
                <a:gd name="connsiteY50" fmla="*/ 583407 h 1164431"/>
                <a:gd name="connsiteX51" fmla="*/ 557212 w 783431"/>
                <a:gd name="connsiteY51" fmla="*/ 547688 h 1164431"/>
                <a:gd name="connsiteX52" fmla="*/ 545306 w 783431"/>
                <a:gd name="connsiteY52" fmla="*/ 502444 h 1164431"/>
                <a:gd name="connsiteX53" fmla="*/ 545306 w 783431"/>
                <a:gd name="connsiteY53" fmla="*/ 476250 h 1164431"/>
                <a:gd name="connsiteX54" fmla="*/ 581025 w 783431"/>
                <a:gd name="connsiteY54" fmla="*/ 454819 h 1164431"/>
                <a:gd name="connsiteX55" fmla="*/ 604837 w 783431"/>
                <a:gd name="connsiteY55" fmla="*/ 435769 h 1164431"/>
                <a:gd name="connsiteX56" fmla="*/ 640556 w 783431"/>
                <a:gd name="connsiteY56" fmla="*/ 414338 h 1164431"/>
                <a:gd name="connsiteX57" fmla="*/ 645319 w 783431"/>
                <a:gd name="connsiteY57" fmla="*/ 395288 h 1164431"/>
                <a:gd name="connsiteX58" fmla="*/ 633412 w 783431"/>
                <a:gd name="connsiteY58" fmla="*/ 371475 h 1164431"/>
                <a:gd name="connsiteX59" fmla="*/ 614362 w 783431"/>
                <a:gd name="connsiteY59" fmla="*/ 369094 h 1164431"/>
                <a:gd name="connsiteX60" fmla="*/ 609600 w 783431"/>
                <a:gd name="connsiteY60" fmla="*/ 366713 h 1164431"/>
                <a:gd name="connsiteX61" fmla="*/ 597694 w 783431"/>
                <a:gd name="connsiteY61" fmla="*/ 357188 h 1164431"/>
                <a:gd name="connsiteX62" fmla="*/ 611981 w 783431"/>
                <a:gd name="connsiteY62" fmla="*/ 345282 h 1164431"/>
                <a:gd name="connsiteX63" fmla="*/ 652462 w 783431"/>
                <a:gd name="connsiteY63" fmla="*/ 316707 h 1164431"/>
                <a:gd name="connsiteX64" fmla="*/ 678656 w 783431"/>
                <a:gd name="connsiteY64" fmla="*/ 264319 h 1164431"/>
                <a:gd name="connsiteX65" fmla="*/ 666750 w 783431"/>
                <a:gd name="connsiteY65" fmla="*/ 242888 h 1164431"/>
                <a:gd name="connsiteX66" fmla="*/ 638175 w 783431"/>
                <a:gd name="connsiteY66" fmla="*/ 219075 h 1164431"/>
                <a:gd name="connsiteX67" fmla="*/ 642937 w 783431"/>
                <a:gd name="connsiteY67" fmla="*/ 180975 h 1164431"/>
                <a:gd name="connsiteX68" fmla="*/ 673894 w 783431"/>
                <a:gd name="connsiteY68" fmla="*/ 171450 h 1164431"/>
                <a:gd name="connsiteX69" fmla="*/ 700087 w 783431"/>
                <a:gd name="connsiteY69" fmla="*/ 142875 h 1164431"/>
                <a:gd name="connsiteX70" fmla="*/ 700087 w 783431"/>
                <a:gd name="connsiteY70" fmla="*/ 111919 h 1164431"/>
                <a:gd name="connsiteX71" fmla="*/ 666750 w 783431"/>
                <a:gd name="connsiteY71" fmla="*/ 107157 h 1164431"/>
                <a:gd name="connsiteX72" fmla="*/ 645319 w 783431"/>
                <a:gd name="connsiteY72" fmla="*/ 102394 h 1164431"/>
                <a:gd name="connsiteX73" fmla="*/ 645319 w 783431"/>
                <a:gd name="connsiteY73" fmla="*/ 102394 h 1164431"/>
                <a:gd name="connsiteX74" fmla="*/ 678656 w 783431"/>
                <a:gd name="connsiteY74" fmla="*/ 69057 h 1164431"/>
                <a:gd name="connsiteX75" fmla="*/ 685800 w 783431"/>
                <a:gd name="connsiteY75" fmla="*/ 40482 h 1164431"/>
                <a:gd name="connsiteX76" fmla="*/ 678656 w 783431"/>
                <a:gd name="connsiteY76" fmla="*/ 21432 h 1164431"/>
                <a:gd name="connsiteX77" fmla="*/ 695325 w 783431"/>
                <a:gd name="connsiteY77" fmla="*/ 2382 h 1164431"/>
                <a:gd name="connsiteX78" fmla="*/ 628650 w 783431"/>
                <a:gd name="connsiteY78" fmla="*/ 0 h 1164431"/>
                <a:gd name="connsiteX79" fmla="*/ 552450 w 783431"/>
                <a:gd name="connsiteY79" fmla="*/ 52388 h 1164431"/>
                <a:gd name="connsiteX80" fmla="*/ 538162 w 783431"/>
                <a:gd name="connsiteY80" fmla="*/ 90488 h 1164431"/>
                <a:gd name="connsiteX81" fmla="*/ 445294 w 783431"/>
                <a:gd name="connsiteY81" fmla="*/ 126207 h 1164431"/>
                <a:gd name="connsiteX82" fmla="*/ 397669 w 783431"/>
                <a:gd name="connsiteY82" fmla="*/ 159544 h 1164431"/>
                <a:gd name="connsiteX83" fmla="*/ 376237 w 783431"/>
                <a:gd name="connsiteY83" fmla="*/ 190500 h 1164431"/>
                <a:gd name="connsiteX84" fmla="*/ 350044 w 783431"/>
                <a:gd name="connsiteY84" fmla="*/ 140494 h 1164431"/>
                <a:gd name="connsiteX85" fmla="*/ 316706 w 783431"/>
                <a:gd name="connsiteY85" fmla="*/ 140494 h 1164431"/>
                <a:gd name="connsiteX86" fmla="*/ 304800 w 783431"/>
                <a:gd name="connsiteY86" fmla="*/ 166688 h 1164431"/>
                <a:gd name="connsiteX87" fmla="*/ 280987 w 783431"/>
                <a:gd name="connsiteY87" fmla="*/ 230982 h 1164431"/>
                <a:gd name="connsiteX88" fmla="*/ 154781 w 783431"/>
                <a:gd name="connsiteY88" fmla="*/ 223838 h 1164431"/>
                <a:gd name="connsiteX89" fmla="*/ 140494 w 783431"/>
                <a:gd name="connsiteY89" fmla="*/ 245269 h 1164431"/>
                <a:gd name="connsiteX90" fmla="*/ 138112 w 783431"/>
                <a:gd name="connsiteY90" fmla="*/ 280988 h 1164431"/>
                <a:gd name="connsiteX91" fmla="*/ 66675 w 783431"/>
                <a:gd name="connsiteY91" fmla="*/ 309563 h 1164431"/>
                <a:gd name="connsiteX92" fmla="*/ 54769 w 783431"/>
                <a:gd name="connsiteY92" fmla="*/ 323850 h 1164431"/>
                <a:gd name="connsiteX93" fmla="*/ 66675 w 783431"/>
                <a:gd name="connsiteY93" fmla="*/ 381000 h 1164431"/>
                <a:gd name="connsiteX94" fmla="*/ 19050 w 783431"/>
                <a:gd name="connsiteY94" fmla="*/ 423863 h 1164431"/>
                <a:gd name="connsiteX95" fmla="*/ 26194 w 783431"/>
                <a:gd name="connsiteY95" fmla="*/ 490538 h 1164431"/>
                <a:gd name="connsiteX96" fmla="*/ 33337 w 783431"/>
                <a:gd name="connsiteY96" fmla="*/ 554832 h 1164431"/>
                <a:gd name="connsiteX97" fmla="*/ 0 w 783431"/>
                <a:gd name="connsiteY97" fmla="*/ 614363 h 1164431"/>
                <a:gd name="connsiteX0" fmla="*/ 0 w 783431"/>
                <a:gd name="connsiteY0" fmla="*/ 614363 h 1200149"/>
                <a:gd name="connsiteX1" fmla="*/ 21431 w 783431"/>
                <a:gd name="connsiteY1" fmla="*/ 661988 h 1200149"/>
                <a:gd name="connsiteX2" fmla="*/ 28575 w 783431"/>
                <a:gd name="connsiteY2" fmla="*/ 742950 h 1200149"/>
                <a:gd name="connsiteX3" fmla="*/ 76200 w 783431"/>
                <a:gd name="connsiteY3" fmla="*/ 814388 h 1200149"/>
                <a:gd name="connsiteX4" fmla="*/ 102394 w 783431"/>
                <a:gd name="connsiteY4" fmla="*/ 919163 h 1200149"/>
                <a:gd name="connsiteX5" fmla="*/ 116681 w 783431"/>
                <a:gd name="connsiteY5" fmla="*/ 947738 h 1200149"/>
                <a:gd name="connsiteX6" fmla="*/ 130969 w 783431"/>
                <a:gd name="connsiteY6" fmla="*/ 995363 h 1200149"/>
                <a:gd name="connsiteX7" fmla="*/ 150019 w 783431"/>
                <a:gd name="connsiteY7" fmla="*/ 1023938 h 1200149"/>
                <a:gd name="connsiteX8" fmla="*/ 159544 w 783431"/>
                <a:gd name="connsiteY8" fmla="*/ 1042988 h 1200149"/>
                <a:gd name="connsiteX9" fmla="*/ 197644 w 783431"/>
                <a:gd name="connsiteY9" fmla="*/ 1069182 h 1200149"/>
                <a:gd name="connsiteX10" fmla="*/ 245269 w 783431"/>
                <a:gd name="connsiteY10" fmla="*/ 1090613 h 1200149"/>
                <a:gd name="connsiteX11" fmla="*/ 264318 w 783431"/>
                <a:gd name="connsiteY11" fmla="*/ 1131094 h 1200149"/>
                <a:gd name="connsiteX12" fmla="*/ 295275 w 783431"/>
                <a:gd name="connsiteY12" fmla="*/ 1164431 h 1200149"/>
                <a:gd name="connsiteX13" fmla="*/ 385762 w 783431"/>
                <a:gd name="connsiteY13" fmla="*/ 1200149 h 1200149"/>
                <a:gd name="connsiteX14" fmla="*/ 604837 w 783431"/>
                <a:gd name="connsiteY14" fmla="*/ 1085850 h 1200149"/>
                <a:gd name="connsiteX15" fmla="*/ 585787 w 783431"/>
                <a:gd name="connsiteY15" fmla="*/ 1035844 h 1200149"/>
                <a:gd name="connsiteX16" fmla="*/ 607219 w 783431"/>
                <a:gd name="connsiteY16" fmla="*/ 1021557 h 1200149"/>
                <a:gd name="connsiteX17" fmla="*/ 645319 w 783431"/>
                <a:gd name="connsiteY17" fmla="*/ 1016794 h 1200149"/>
                <a:gd name="connsiteX18" fmla="*/ 685800 w 783431"/>
                <a:gd name="connsiteY18" fmla="*/ 997744 h 1200149"/>
                <a:gd name="connsiteX19" fmla="*/ 716756 w 783431"/>
                <a:gd name="connsiteY19" fmla="*/ 1002507 h 1200149"/>
                <a:gd name="connsiteX20" fmla="*/ 738187 w 783431"/>
                <a:gd name="connsiteY20" fmla="*/ 969169 h 1200149"/>
                <a:gd name="connsiteX21" fmla="*/ 783431 w 783431"/>
                <a:gd name="connsiteY21" fmla="*/ 933450 h 1200149"/>
                <a:gd name="connsiteX22" fmla="*/ 776287 w 783431"/>
                <a:gd name="connsiteY22" fmla="*/ 907257 h 1200149"/>
                <a:gd name="connsiteX23" fmla="*/ 752475 w 783431"/>
                <a:gd name="connsiteY23" fmla="*/ 888207 h 1200149"/>
                <a:gd name="connsiteX24" fmla="*/ 752475 w 783431"/>
                <a:gd name="connsiteY24" fmla="*/ 864394 h 1200149"/>
                <a:gd name="connsiteX25" fmla="*/ 728662 w 783431"/>
                <a:gd name="connsiteY25" fmla="*/ 852488 h 1200149"/>
                <a:gd name="connsiteX26" fmla="*/ 711994 w 783431"/>
                <a:gd name="connsiteY26" fmla="*/ 802482 h 1200149"/>
                <a:gd name="connsiteX27" fmla="*/ 688181 w 783431"/>
                <a:gd name="connsiteY27" fmla="*/ 814388 h 1200149"/>
                <a:gd name="connsiteX28" fmla="*/ 659606 w 783431"/>
                <a:gd name="connsiteY28" fmla="*/ 814388 h 1200149"/>
                <a:gd name="connsiteX29" fmla="*/ 647700 w 783431"/>
                <a:gd name="connsiteY29" fmla="*/ 847725 h 1200149"/>
                <a:gd name="connsiteX30" fmla="*/ 623887 w 783431"/>
                <a:gd name="connsiteY30" fmla="*/ 847725 h 1200149"/>
                <a:gd name="connsiteX31" fmla="*/ 576262 w 783431"/>
                <a:gd name="connsiteY31" fmla="*/ 828675 h 1200149"/>
                <a:gd name="connsiteX32" fmla="*/ 554831 w 783431"/>
                <a:gd name="connsiteY32" fmla="*/ 816769 h 1200149"/>
                <a:gd name="connsiteX33" fmla="*/ 547687 w 783431"/>
                <a:gd name="connsiteY33" fmla="*/ 783432 h 1200149"/>
                <a:gd name="connsiteX34" fmla="*/ 561975 w 783431"/>
                <a:gd name="connsiteY34" fmla="*/ 754857 h 1200149"/>
                <a:gd name="connsiteX35" fmla="*/ 533400 w 783431"/>
                <a:gd name="connsiteY35" fmla="*/ 733425 h 1200149"/>
                <a:gd name="connsiteX36" fmla="*/ 509587 w 783431"/>
                <a:gd name="connsiteY36" fmla="*/ 711994 h 1200149"/>
                <a:gd name="connsiteX37" fmla="*/ 473869 w 783431"/>
                <a:gd name="connsiteY37" fmla="*/ 711994 h 1200149"/>
                <a:gd name="connsiteX38" fmla="*/ 435769 w 783431"/>
                <a:gd name="connsiteY38" fmla="*/ 711994 h 1200149"/>
                <a:gd name="connsiteX39" fmla="*/ 438150 w 783431"/>
                <a:gd name="connsiteY39" fmla="*/ 669132 h 1200149"/>
                <a:gd name="connsiteX40" fmla="*/ 428625 w 783431"/>
                <a:gd name="connsiteY40" fmla="*/ 642938 h 1200149"/>
                <a:gd name="connsiteX41" fmla="*/ 423862 w 783431"/>
                <a:gd name="connsiteY41" fmla="*/ 607219 h 1200149"/>
                <a:gd name="connsiteX42" fmla="*/ 426244 w 783431"/>
                <a:gd name="connsiteY42" fmla="*/ 578644 h 1200149"/>
                <a:gd name="connsiteX43" fmla="*/ 440531 w 783431"/>
                <a:gd name="connsiteY43" fmla="*/ 566738 h 1200149"/>
                <a:gd name="connsiteX44" fmla="*/ 450056 w 783431"/>
                <a:gd name="connsiteY44" fmla="*/ 535782 h 1200149"/>
                <a:gd name="connsiteX45" fmla="*/ 457200 w 783431"/>
                <a:gd name="connsiteY45" fmla="*/ 519113 h 1200149"/>
                <a:gd name="connsiteX46" fmla="*/ 481012 w 783431"/>
                <a:gd name="connsiteY46" fmla="*/ 526257 h 1200149"/>
                <a:gd name="connsiteX47" fmla="*/ 495300 w 783431"/>
                <a:gd name="connsiteY47" fmla="*/ 576263 h 1200149"/>
                <a:gd name="connsiteX48" fmla="*/ 507206 w 783431"/>
                <a:gd name="connsiteY48" fmla="*/ 581025 h 1200149"/>
                <a:gd name="connsiteX49" fmla="*/ 526256 w 783431"/>
                <a:gd name="connsiteY49" fmla="*/ 583407 h 1200149"/>
                <a:gd name="connsiteX50" fmla="*/ 554831 w 783431"/>
                <a:gd name="connsiteY50" fmla="*/ 583407 h 1200149"/>
                <a:gd name="connsiteX51" fmla="*/ 557212 w 783431"/>
                <a:gd name="connsiteY51" fmla="*/ 547688 h 1200149"/>
                <a:gd name="connsiteX52" fmla="*/ 545306 w 783431"/>
                <a:gd name="connsiteY52" fmla="*/ 502444 h 1200149"/>
                <a:gd name="connsiteX53" fmla="*/ 545306 w 783431"/>
                <a:gd name="connsiteY53" fmla="*/ 476250 h 1200149"/>
                <a:gd name="connsiteX54" fmla="*/ 581025 w 783431"/>
                <a:gd name="connsiteY54" fmla="*/ 454819 h 1200149"/>
                <a:gd name="connsiteX55" fmla="*/ 604837 w 783431"/>
                <a:gd name="connsiteY55" fmla="*/ 435769 h 1200149"/>
                <a:gd name="connsiteX56" fmla="*/ 640556 w 783431"/>
                <a:gd name="connsiteY56" fmla="*/ 414338 h 1200149"/>
                <a:gd name="connsiteX57" fmla="*/ 645319 w 783431"/>
                <a:gd name="connsiteY57" fmla="*/ 395288 h 1200149"/>
                <a:gd name="connsiteX58" fmla="*/ 633412 w 783431"/>
                <a:gd name="connsiteY58" fmla="*/ 371475 h 1200149"/>
                <a:gd name="connsiteX59" fmla="*/ 614362 w 783431"/>
                <a:gd name="connsiteY59" fmla="*/ 369094 h 1200149"/>
                <a:gd name="connsiteX60" fmla="*/ 609600 w 783431"/>
                <a:gd name="connsiteY60" fmla="*/ 366713 h 1200149"/>
                <a:gd name="connsiteX61" fmla="*/ 597694 w 783431"/>
                <a:gd name="connsiteY61" fmla="*/ 357188 h 1200149"/>
                <a:gd name="connsiteX62" fmla="*/ 611981 w 783431"/>
                <a:gd name="connsiteY62" fmla="*/ 345282 h 1200149"/>
                <a:gd name="connsiteX63" fmla="*/ 652462 w 783431"/>
                <a:gd name="connsiteY63" fmla="*/ 316707 h 1200149"/>
                <a:gd name="connsiteX64" fmla="*/ 678656 w 783431"/>
                <a:gd name="connsiteY64" fmla="*/ 264319 h 1200149"/>
                <a:gd name="connsiteX65" fmla="*/ 666750 w 783431"/>
                <a:gd name="connsiteY65" fmla="*/ 242888 h 1200149"/>
                <a:gd name="connsiteX66" fmla="*/ 638175 w 783431"/>
                <a:gd name="connsiteY66" fmla="*/ 219075 h 1200149"/>
                <a:gd name="connsiteX67" fmla="*/ 642937 w 783431"/>
                <a:gd name="connsiteY67" fmla="*/ 180975 h 1200149"/>
                <a:gd name="connsiteX68" fmla="*/ 673894 w 783431"/>
                <a:gd name="connsiteY68" fmla="*/ 171450 h 1200149"/>
                <a:gd name="connsiteX69" fmla="*/ 700087 w 783431"/>
                <a:gd name="connsiteY69" fmla="*/ 142875 h 1200149"/>
                <a:gd name="connsiteX70" fmla="*/ 700087 w 783431"/>
                <a:gd name="connsiteY70" fmla="*/ 111919 h 1200149"/>
                <a:gd name="connsiteX71" fmla="*/ 666750 w 783431"/>
                <a:gd name="connsiteY71" fmla="*/ 107157 h 1200149"/>
                <a:gd name="connsiteX72" fmla="*/ 645319 w 783431"/>
                <a:gd name="connsiteY72" fmla="*/ 102394 h 1200149"/>
                <a:gd name="connsiteX73" fmla="*/ 645319 w 783431"/>
                <a:gd name="connsiteY73" fmla="*/ 102394 h 1200149"/>
                <a:gd name="connsiteX74" fmla="*/ 678656 w 783431"/>
                <a:gd name="connsiteY74" fmla="*/ 69057 h 1200149"/>
                <a:gd name="connsiteX75" fmla="*/ 685800 w 783431"/>
                <a:gd name="connsiteY75" fmla="*/ 40482 h 1200149"/>
                <a:gd name="connsiteX76" fmla="*/ 678656 w 783431"/>
                <a:gd name="connsiteY76" fmla="*/ 21432 h 1200149"/>
                <a:gd name="connsiteX77" fmla="*/ 695325 w 783431"/>
                <a:gd name="connsiteY77" fmla="*/ 2382 h 1200149"/>
                <a:gd name="connsiteX78" fmla="*/ 628650 w 783431"/>
                <a:gd name="connsiteY78" fmla="*/ 0 h 1200149"/>
                <a:gd name="connsiteX79" fmla="*/ 552450 w 783431"/>
                <a:gd name="connsiteY79" fmla="*/ 52388 h 1200149"/>
                <a:gd name="connsiteX80" fmla="*/ 538162 w 783431"/>
                <a:gd name="connsiteY80" fmla="*/ 90488 h 1200149"/>
                <a:gd name="connsiteX81" fmla="*/ 445294 w 783431"/>
                <a:gd name="connsiteY81" fmla="*/ 126207 h 1200149"/>
                <a:gd name="connsiteX82" fmla="*/ 397669 w 783431"/>
                <a:gd name="connsiteY82" fmla="*/ 159544 h 1200149"/>
                <a:gd name="connsiteX83" fmla="*/ 376237 w 783431"/>
                <a:gd name="connsiteY83" fmla="*/ 190500 h 1200149"/>
                <a:gd name="connsiteX84" fmla="*/ 350044 w 783431"/>
                <a:gd name="connsiteY84" fmla="*/ 140494 h 1200149"/>
                <a:gd name="connsiteX85" fmla="*/ 316706 w 783431"/>
                <a:gd name="connsiteY85" fmla="*/ 140494 h 1200149"/>
                <a:gd name="connsiteX86" fmla="*/ 304800 w 783431"/>
                <a:gd name="connsiteY86" fmla="*/ 166688 h 1200149"/>
                <a:gd name="connsiteX87" fmla="*/ 280987 w 783431"/>
                <a:gd name="connsiteY87" fmla="*/ 230982 h 1200149"/>
                <a:gd name="connsiteX88" fmla="*/ 154781 w 783431"/>
                <a:gd name="connsiteY88" fmla="*/ 223838 h 1200149"/>
                <a:gd name="connsiteX89" fmla="*/ 140494 w 783431"/>
                <a:gd name="connsiteY89" fmla="*/ 245269 h 1200149"/>
                <a:gd name="connsiteX90" fmla="*/ 138112 w 783431"/>
                <a:gd name="connsiteY90" fmla="*/ 280988 h 1200149"/>
                <a:gd name="connsiteX91" fmla="*/ 66675 w 783431"/>
                <a:gd name="connsiteY91" fmla="*/ 309563 h 1200149"/>
                <a:gd name="connsiteX92" fmla="*/ 54769 w 783431"/>
                <a:gd name="connsiteY92" fmla="*/ 323850 h 1200149"/>
                <a:gd name="connsiteX93" fmla="*/ 66675 w 783431"/>
                <a:gd name="connsiteY93" fmla="*/ 381000 h 1200149"/>
                <a:gd name="connsiteX94" fmla="*/ 19050 w 783431"/>
                <a:gd name="connsiteY94" fmla="*/ 423863 h 1200149"/>
                <a:gd name="connsiteX95" fmla="*/ 26194 w 783431"/>
                <a:gd name="connsiteY95" fmla="*/ 490538 h 1200149"/>
                <a:gd name="connsiteX96" fmla="*/ 33337 w 783431"/>
                <a:gd name="connsiteY96" fmla="*/ 554832 h 1200149"/>
                <a:gd name="connsiteX97" fmla="*/ 0 w 783431"/>
                <a:gd name="connsiteY97" fmla="*/ 614363 h 1200149"/>
                <a:gd name="connsiteX0" fmla="*/ 0 w 783431"/>
                <a:gd name="connsiteY0" fmla="*/ 614363 h 1200149"/>
                <a:gd name="connsiteX1" fmla="*/ 21431 w 783431"/>
                <a:gd name="connsiteY1" fmla="*/ 661988 h 1200149"/>
                <a:gd name="connsiteX2" fmla="*/ 28575 w 783431"/>
                <a:gd name="connsiteY2" fmla="*/ 742950 h 1200149"/>
                <a:gd name="connsiteX3" fmla="*/ 76200 w 783431"/>
                <a:gd name="connsiteY3" fmla="*/ 814388 h 1200149"/>
                <a:gd name="connsiteX4" fmla="*/ 102394 w 783431"/>
                <a:gd name="connsiteY4" fmla="*/ 919163 h 1200149"/>
                <a:gd name="connsiteX5" fmla="*/ 116681 w 783431"/>
                <a:gd name="connsiteY5" fmla="*/ 947738 h 1200149"/>
                <a:gd name="connsiteX6" fmla="*/ 130969 w 783431"/>
                <a:gd name="connsiteY6" fmla="*/ 995363 h 1200149"/>
                <a:gd name="connsiteX7" fmla="*/ 150019 w 783431"/>
                <a:gd name="connsiteY7" fmla="*/ 1023938 h 1200149"/>
                <a:gd name="connsiteX8" fmla="*/ 159544 w 783431"/>
                <a:gd name="connsiteY8" fmla="*/ 1042988 h 1200149"/>
                <a:gd name="connsiteX9" fmla="*/ 197644 w 783431"/>
                <a:gd name="connsiteY9" fmla="*/ 1069182 h 1200149"/>
                <a:gd name="connsiteX10" fmla="*/ 245269 w 783431"/>
                <a:gd name="connsiteY10" fmla="*/ 1090613 h 1200149"/>
                <a:gd name="connsiteX11" fmla="*/ 264318 w 783431"/>
                <a:gd name="connsiteY11" fmla="*/ 1131094 h 1200149"/>
                <a:gd name="connsiteX12" fmla="*/ 295275 w 783431"/>
                <a:gd name="connsiteY12" fmla="*/ 1164431 h 1200149"/>
                <a:gd name="connsiteX13" fmla="*/ 385762 w 783431"/>
                <a:gd name="connsiteY13" fmla="*/ 1200149 h 1200149"/>
                <a:gd name="connsiteX14" fmla="*/ 557212 w 783431"/>
                <a:gd name="connsiteY14" fmla="*/ 1109662 h 1200149"/>
                <a:gd name="connsiteX15" fmla="*/ 604837 w 783431"/>
                <a:gd name="connsiteY15" fmla="*/ 1085850 h 1200149"/>
                <a:gd name="connsiteX16" fmla="*/ 585787 w 783431"/>
                <a:gd name="connsiteY16" fmla="*/ 1035844 h 1200149"/>
                <a:gd name="connsiteX17" fmla="*/ 607219 w 783431"/>
                <a:gd name="connsiteY17" fmla="*/ 1021557 h 1200149"/>
                <a:gd name="connsiteX18" fmla="*/ 645319 w 783431"/>
                <a:gd name="connsiteY18" fmla="*/ 1016794 h 1200149"/>
                <a:gd name="connsiteX19" fmla="*/ 685800 w 783431"/>
                <a:gd name="connsiteY19" fmla="*/ 997744 h 1200149"/>
                <a:gd name="connsiteX20" fmla="*/ 716756 w 783431"/>
                <a:gd name="connsiteY20" fmla="*/ 1002507 h 1200149"/>
                <a:gd name="connsiteX21" fmla="*/ 738187 w 783431"/>
                <a:gd name="connsiteY21" fmla="*/ 969169 h 1200149"/>
                <a:gd name="connsiteX22" fmla="*/ 783431 w 783431"/>
                <a:gd name="connsiteY22" fmla="*/ 933450 h 1200149"/>
                <a:gd name="connsiteX23" fmla="*/ 776287 w 783431"/>
                <a:gd name="connsiteY23" fmla="*/ 907257 h 1200149"/>
                <a:gd name="connsiteX24" fmla="*/ 752475 w 783431"/>
                <a:gd name="connsiteY24" fmla="*/ 888207 h 1200149"/>
                <a:gd name="connsiteX25" fmla="*/ 752475 w 783431"/>
                <a:gd name="connsiteY25" fmla="*/ 864394 h 1200149"/>
                <a:gd name="connsiteX26" fmla="*/ 728662 w 783431"/>
                <a:gd name="connsiteY26" fmla="*/ 852488 h 1200149"/>
                <a:gd name="connsiteX27" fmla="*/ 711994 w 783431"/>
                <a:gd name="connsiteY27" fmla="*/ 802482 h 1200149"/>
                <a:gd name="connsiteX28" fmla="*/ 688181 w 783431"/>
                <a:gd name="connsiteY28" fmla="*/ 814388 h 1200149"/>
                <a:gd name="connsiteX29" fmla="*/ 659606 w 783431"/>
                <a:gd name="connsiteY29" fmla="*/ 814388 h 1200149"/>
                <a:gd name="connsiteX30" fmla="*/ 647700 w 783431"/>
                <a:gd name="connsiteY30" fmla="*/ 847725 h 1200149"/>
                <a:gd name="connsiteX31" fmla="*/ 623887 w 783431"/>
                <a:gd name="connsiteY31" fmla="*/ 847725 h 1200149"/>
                <a:gd name="connsiteX32" fmla="*/ 576262 w 783431"/>
                <a:gd name="connsiteY32" fmla="*/ 828675 h 1200149"/>
                <a:gd name="connsiteX33" fmla="*/ 554831 w 783431"/>
                <a:gd name="connsiteY33" fmla="*/ 816769 h 1200149"/>
                <a:gd name="connsiteX34" fmla="*/ 547687 w 783431"/>
                <a:gd name="connsiteY34" fmla="*/ 783432 h 1200149"/>
                <a:gd name="connsiteX35" fmla="*/ 561975 w 783431"/>
                <a:gd name="connsiteY35" fmla="*/ 754857 h 1200149"/>
                <a:gd name="connsiteX36" fmla="*/ 533400 w 783431"/>
                <a:gd name="connsiteY36" fmla="*/ 733425 h 1200149"/>
                <a:gd name="connsiteX37" fmla="*/ 509587 w 783431"/>
                <a:gd name="connsiteY37" fmla="*/ 711994 h 1200149"/>
                <a:gd name="connsiteX38" fmla="*/ 473869 w 783431"/>
                <a:gd name="connsiteY38" fmla="*/ 711994 h 1200149"/>
                <a:gd name="connsiteX39" fmla="*/ 435769 w 783431"/>
                <a:gd name="connsiteY39" fmla="*/ 711994 h 1200149"/>
                <a:gd name="connsiteX40" fmla="*/ 438150 w 783431"/>
                <a:gd name="connsiteY40" fmla="*/ 669132 h 1200149"/>
                <a:gd name="connsiteX41" fmla="*/ 428625 w 783431"/>
                <a:gd name="connsiteY41" fmla="*/ 642938 h 1200149"/>
                <a:gd name="connsiteX42" fmla="*/ 423862 w 783431"/>
                <a:gd name="connsiteY42" fmla="*/ 607219 h 1200149"/>
                <a:gd name="connsiteX43" fmla="*/ 426244 w 783431"/>
                <a:gd name="connsiteY43" fmla="*/ 578644 h 1200149"/>
                <a:gd name="connsiteX44" fmla="*/ 440531 w 783431"/>
                <a:gd name="connsiteY44" fmla="*/ 566738 h 1200149"/>
                <a:gd name="connsiteX45" fmla="*/ 450056 w 783431"/>
                <a:gd name="connsiteY45" fmla="*/ 535782 h 1200149"/>
                <a:gd name="connsiteX46" fmla="*/ 457200 w 783431"/>
                <a:gd name="connsiteY46" fmla="*/ 519113 h 1200149"/>
                <a:gd name="connsiteX47" fmla="*/ 481012 w 783431"/>
                <a:gd name="connsiteY47" fmla="*/ 526257 h 1200149"/>
                <a:gd name="connsiteX48" fmla="*/ 495300 w 783431"/>
                <a:gd name="connsiteY48" fmla="*/ 576263 h 1200149"/>
                <a:gd name="connsiteX49" fmla="*/ 507206 w 783431"/>
                <a:gd name="connsiteY49" fmla="*/ 581025 h 1200149"/>
                <a:gd name="connsiteX50" fmla="*/ 526256 w 783431"/>
                <a:gd name="connsiteY50" fmla="*/ 583407 h 1200149"/>
                <a:gd name="connsiteX51" fmla="*/ 554831 w 783431"/>
                <a:gd name="connsiteY51" fmla="*/ 583407 h 1200149"/>
                <a:gd name="connsiteX52" fmla="*/ 557212 w 783431"/>
                <a:gd name="connsiteY52" fmla="*/ 547688 h 1200149"/>
                <a:gd name="connsiteX53" fmla="*/ 545306 w 783431"/>
                <a:gd name="connsiteY53" fmla="*/ 502444 h 1200149"/>
                <a:gd name="connsiteX54" fmla="*/ 545306 w 783431"/>
                <a:gd name="connsiteY54" fmla="*/ 476250 h 1200149"/>
                <a:gd name="connsiteX55" fmla="*/ 581025 w 783431"/>
                <a:gd name="connsiteY55" fmla="*/ 454819 h 1200149"/>
                <a:gd name="connsiteX56" fmla="*/ 604837 w 783431"/>
                <a:gd name="connsiteY56" fmla="*/ 435769 h 1200149"/>
                <a:gd name="connsiteX57" fmla="*/ 640556 w 783431"/>
                <a:gd name="connsiteY57" fmla="*/ 414338 h 1200149"/>
                <a:gd name="connsiteX58" fmla="*/ 645319 w 783431"/>
                <a:gd name="connsiteY58" fmla="*/ 395288 h 1200149"/>
                <a:gd name="connsiteX59" fmla="*/ 633412 w 783431"/>
                <a:gd name="connsiteY59" fmla="*/ 371475 h 1200149"/>
                <a:gd name="connsiteX60" fmla="*/ 614362 w 783431"/>
                <a:gd name="connsiteY60" fmla="*/ 369094 h 1200149"/>
                <a:gd name="connsiteX61" fmla="*/ 609600 w 783431"/>
                <a:gd name="connsiteY61" fmla="*/ 366713 h 1200149"/>
                <a:gd name="connsiteX62" fmla="*/ 597694 w 783431"/>
                <a:gd name="connsiteY62" fmla="*/ 357188 h 1200149"/>
                <a:gd name="connsiteX63" fmla="*/ 611981 w 783431"/>
                <a:gd name="connsiteY63" fmla="*/ 345282 h 1200149"/>
                <a:gd name="connsiteX64" fmla="*/ 652462 w 783431"/>
                <a:gd name="connsiteY64" fmla="*/ 316707 h 1200149"/>
                <a:gd name="connsiteX65" fmla="*/ 678656 w 783431"/>
                <a:gd name="connsiteY65" fmla="*/ 264319 h 1200149"/>
                <a:gd name="connsiteX66" fmla="*/ 666750 w 783431"/>
                <a:gd name="connsiteY66" fmla="*/ 242888 h 1200149"/>
                <a:gd name="connsiteX67" fmla="*/ 638175 w 783431"/>
                <a:gd name="connsiteY67" fmla="*/ 219075 h 1200149"/>
                <a:gd name="connsiteX68" fmla="*/ 642937 w 783431"/>
                <a:gd name="connsiteY68" fmla="*/ 180975 h 1200149"/>
                <a:gd name="connsiteX69" fmla="*/ 673894 w 783431"/>
                <a:gd name="connsiteY69" fmla="*/ 171450 h 1200149"/>
                <a:gd name="connsiteX70" fmla="*/ 700087 w 783431"/>
                <a:gd name="connsiteY70" fmla="*/ 142875 h 1200149"/>
                <a:gd name="connsiteX71" fmla="*/ 700087 w 783431"/>
                <a:gd name="connsiteY71" fmla="*/ 111919 h 1200149"/>
                <a:gd name="connsiteX72" fmla="*/ 666750 w 783431"/>
                <a:gd name="connsiteY72" fmla="*/ 107157 h 1200149"/>
                <a:gd name="connsiteX73" fmla="*/ 645319 w 783431"/>
                <a:gd name="connsiteY73" fmla="*/ 102394 h 1200149"/>
                <a:gd name="connsiteX74" fmla="*/ 645319 w 783431"/>
                <a:gd name="connsiteY74" fmla="*/ 102394 h 1200149"/>
                <a:gd name="connsiteX75" fmla="*/ 678656 w 783431"/>
                <a:gd name="connsiteY75" fmla="*/ 69057 h 1200149"/>
                <a:gd name="connsiteX76" fmla="*/ 685800 w 783431"/>
                <a:gd name="connsiteY76" fmla="*/ 40482 h 1200149"/>
                <a:gd name="connsiteX77" fmla="*/ 678656 w 783431"/>
                <a:gd name="connsiteY77" fmla="*/ 21432 h 1200149"/>
                <a:gd name="connsiteX78" fmla="*/ 695325 w 783431"/>
                <a:gd name="connsiteY78" fmla="*/ 2382 h 1200149"/>
                <a:gd name="connsiteX79" fmla="*/ 628650 w 783431"/>
                <a:gd name="connsiteY79" fmla="*/ 0 h 1200149"/>
                <a:gd name="connsiteX80" fmla="*/ 552450 w 783431"/>
                <a:gd name="connsiteY80" fmla="*/ 52388 h 1200149"/>
                <a:gd name="connsiteX81" fmla="*/ 538162 w 783431"/>
                <a:gd name="connsiteY81" fmla="*/ 90488 h 1200149"/>
                <a:gd name="connsiteX82" fmla="*/ 445294 w 783431"/>
                <a:gd name="connsiteY82" fmla="*/ 126207 h 1200149"/>
                <a:gd name="connsiteX83" fmla="*/ 397669 w 783431"/>
                <a:gd name="connsiteY83" fmla="*/ 159544 h 1200149"/>
                <a:gd name="connsiteX84" fmla="*/ 376237 w 783431"/>
                <a:gd name="connsiteY84" fmla="*/ 190500 h 1200149"/>
                <a:gd name="connsiteX85" fmla="*/ 350044 w 783431"/>
                <a:gd name="connsiteY85" fmla="*/ 140494 h 1200149"/>
                <a:gd name="connsiteX86" fmla="*/ 316706 w 783431"/>
                <a:gd name="connsiteY86" fmla="*/ 140494 h 1200149"/>
                <a:gd name="connsiteX87" fmla="*/ 304800 w 783431"/>
                <a:gd name="connsiteY87" fmla="*/ 166688 h 1200149"/>
                <a:gd name="connsiteX88" fmla="*/ 280987 w 783431"/>
                <a:gd name="connsiteY88" fmla="*/ 230982 h 1200149"/>
                <a:gd name="connsiteX89" fmla="*/ 154781 w 783431"/>
                <a:gd name="connsiteY89" fmla="*/ 223838 h 1200149"/>
                <a:gd name="connsiteX90" fmla="*/ 140494 w 783431"/>
                <a:gd name="connsiteY90" fmla="*/ 245269 h 1200149"/>
                <a:gd name="connsiteX91" fmla="*/ 138112 w 783431"/>
                <a:gd name="connsiteY91" fmla="*/ 280988 h 1200149"/>
                <a:gd name="connsiteX92" fmla="*/ 66675 w 783431"/>
                <a:gd name="connsiteY92" fmla="*/ 309563 h 1200149"/>
                <a:gd name="connsiteX93" fmla="*/ 54769 w 783431"/>
                <a:gd name="connsiteY93" fmla="*/ 323850 h 1200149"/>
                <a:gd name="connsiteX94" fmla="*/ 66675 w 783431"/>
                <a:gd name="connsiteY94" fmla="*/ 381000 h 1200149"/>
                <a:gd name="connsiteX95" fmla="*/ 19050 w 783431"/>
                <a:gd name="connsiteY95" fmla="*/ 423863 h 1200149"/>
                <a:gd name="connsiteX96" fmla="*/ 26194 w 783431"/>
                <a:gd name="connsiteY96" fmla="*/ 490538 h 1200149"/>
                <a:gd name="connsiteX97" fmla="*/ 33337 w 783431"/>
                <a:gd name="connsiteY97" fmla="*/ 554832 h 1200149"/>
                <a:gd name="connsiteX98" fmla="*/ 0 w 783431"/>
                <a:gd name="connsiteY98" fmla="*/ 614363 h 1200149"/>
                <a:gd name="connsiteX0" fmla="*/ 0 w 783431"/>
                <a:gd name="connsiteY0" fmla="*/ 614363 h 1200149"/>
                <a:gd name="connsiteX1" fmla="*/ 21431 w 783431"/>
                <a:gd name="connsiteY1" fmla="*/ 661988 h 1200149"/>
                <a:gd name="connsiteX2" fmla="*/ 28575 w 783431"/>
                <a:gd name="connsiteY2" fmla="*/ 742950 h 1200149"/>
                <a:gd name="connsiteX3" fmla="*/ 76200 w 783431"/>
                <a:gd name="connsiteY3" fmla="*/ 814388 h 1200149"/>
                <a:gd name="connsiteX4" fmla="*/ 102394 w 783431"/>
                <a:gd name="connsiteY4" fmla="*/ 919163 h 1200149"/>
                <a:gd name="connsiteX5" fmla="*/ 116681 w 783431"/>
                <a:gd name="connsiteY5" fmla="*/ 947738 h 1200149"/>
                <a:gd name="connsiteX6" fmla="*/ 130969 w 783431"/>
                <a:gd name="connsiteY6" fmla="*/ 995363 h 1200149"/>
                <a:gd name="connsiteX7" fmla="*/ 150019 w 783431"/>
                <a:gd name="connsiteY7" fmla="*/ 1023938 h 1200149"/>
                <a:gd name="connsiteX8" fmla="*/ 159544 w 783431"/>
                <a:gd name="connsiteY8" fmla="*/ 1042988 h 1200149"/>
                <a:gd name="connsiteX9" fmla="*/ 197644 w 783431"/>
                <a:gd name="connsiteY9" fmla="*/ 1069182 h 1200149"/>
                <a:gd name="connsiteX10" fmla="*/ 245269 w 783431"/>
                <a:gd name="connsiteY10" fmla="*/ 1090613 h 1200149"/>
                <a:gd name="connsiteX11" fmla="*/ 264318 w 783431"/>
                <a:gd name="connsiteY11" fmla="*/ 1131094 h 1200149"/>
                <a:gd name="connsiteX12" fmla="*/ 295275 w 783431"/>
                <a:gd name="connsiteY12" fmla="*/ 1164431 h 1200149"/>
                <a:gd name="connsiteX13" fmla="*/ 385762 w 783431"/>
                <a:gd name="connsiteY13" fmla="*/ 1200149 h 1200149"/>
                <a:gd name="connsiteX14" fmla="*/ 592931 w 783431"/>
                <a:gd name="connsiteY14" fmla="*/ 1126331 h 1200149"/>
                <a:gd name="connsiteX15" fmla="*/ 604837 w 783431"/>
                <a:gd name="connsiteY15" fmla="*/ 1085850 h 1200149"/>
                <a:gd name="connsiteX16" fmla="*/ 585787 w 783431"/>
                <a:gd name="connsiteY16" fmla="*/ 1035844 h 1200149"/>
                <a:gd name="connsiteX17" fmla="*/ 607219 w 783431"/>
                <a:gd name="connsiteY17" fmla="*/ 1021557 h 1200149"/>
                <a:gd name="connsiteX18" fmla="*/ 645319 w 783431"/>
                <a:gd name="connsiteY18" fmla="*/ 1016794 h 1200149"/>
                <a:gd name="connsiteX19" fmla="*/ 685800 w 783431"/>
                <a:gd name="connsiteY19" fmla="*/ 997744 h 1200149"/>
                <a:gd name="connsiteX20" fmla="*/ 716756 w 783431"/>
                <a:gd name="connsiteY20" fmla="*/ 1002507 h 1200149"/>
                <a:gd name="connsiteX21" fmla="*/ 738187 w 783431"/>
                <a:gd name="connsiteY21" fmla="*/ 969169 h 1200149"/>
                <a:gd name="connsiteX22" fmla="*/ 783431 w 783431"/>
                <a:gd name="connsiteY22" fmla="*/ 933450 h 1200149"/>
                <a:gd name="connsiteX23" fmla="*/ 776287 w 783431"/>
                <a:gd name="connsiteY23" fmla="*/ 907257 h 1200149"/>
                <a:gd name="connsiteX24" fmla="*/ 752475 w 783431"/>
                <a:gd name="connsiteY24" fmla="*/ 888207 h 1200149"/>
                <a:gd name="connsiteX25" fmla="*/ 752475 w 783431"/>
                <a:gd name="connsiteY25" fmla="*/ 864394 h 1200149"/>
                <a:gd name="connsiteX26" fmla="*/ 728662 w 783431"/>
                <a:gd name="connsiteY26" fmla="*/ 852488 h 1200149"/>
                <a:gd name="connsiteX27" fmla="*/ 711994 w 783431"/>
                <a:gd name="connsiteY27" fmla="*/ 802482 h 1200149"/>
                <a:gd name="connsiteX28" fmla="*/ 688181 w 783431"/>
                <a:gd name="connsiteY28" fmla="*/ 814388 h 1200149"/>
                <a:gd name="connsiteX29" fmla="*/ 659606 w 783431"/>
                <a:gd name="connsiteY29" fmla="*/ 814388 h 1200149"/>
                <a:gd name="connsiteX30" fmla="*/ 647700 w 783431"/>
                <a:gd name="connsiteY30" fmla="*/ 847725 h 1200149"/>
                <a:gd name="connsiteX31" fmla="*/ 623887 w 783431"/>
                <a:gd name="connsiteY31" fmla="*/ 847725 h 1200149"/>
                <a:gd name="connsiteX32" fmla="*/ 576262 w 783431"/>
                <a:gd name="connsiteY32" fmla="*/ 828675 h 1200149"/>
                <a:gd name="connsiteX33" fmla="*/ 554831 w 783431"/>
                <a:gd name="connsiteY33" fmla="*/ 816769 h 1200149"/>
                <a:gd name="connsiteX34" fmla="*/ 547687 w 783431"/>
                <a:gd name="connsiteY34" fmla="*/ 783432 h 1200149"/>
                <a:gd name="connsiteX35" fmla="*/ 561975 w 783431"/>
                <a:gd name="connsiteY35" fmla="*/ 754857 h 1200149"/>
                <a:gd name="connsiteX36" fmla="*/ 533400 w 783431"/>
                <a:gd name="connsiteY36" fmla="*/ 733425 h 1200149"/>
                <a:gd name="connsiteX37" fmla="*/ 509587 w 783431"/>
                <a:gd name="connsiteY37" fmla="*/ 711994 h 1200149"/>
                <a:gd name="connsiteX38" fmla="*/ 473869 w 783431"/>
                <a:gd name="connsiteY38" fmla="*/ 711994 h 1200149"/>
                <a:gd name="connsiteX39" fmla="*/ 435769 w 783431"/>
                <a:gd name="connsiteY39" fmla="*/ 711994 h 1200149"/>
                <a:gd name="connsiteX40" fmla="*/ 438150 w 783431"/>
                <a:gd name="connsiteY40" fmla="*/ 669132 h 1200149"/>
                <a:gd name="connsiteX41" fmla="*/ 428625 w 783431"/>
                <a:gd name="connsiteY41" fmla="*/ 642938 h 1200149"/>
                <a:gd name="connsiteX42" fmla="*/ 423862 w 783431"/>
                <a:gd name="connsiteY42" fmla="*/ 607219 h 1200149"/>
                <a:gd name="connsiteX43" fmla="*/ 426244 w 783431"/>
                <a:gd name="connsiteY43" fmla="*/ 578644 h 1200149"/>
                <a:gd name="connsiteX44" fmla="*/ 440531 w 783431"/>
                <a:gd name="connsiteY44" fmla="*/ 566738 h 1200149"/>
                <a:gd name="connsiteX45" fmla="*/ 450056 w 783431"/>
                <a:gd name="connsiteY45" fmla="*/ 535782 h 1200149"/>
                <a:gd name="connsiteX46" fmla="*/ 457200 w 783431"/>
                <a:gd name="connsiteY46" fmla="*/ 519113 h 1200149"/>
                <a:gd name="connsiteX47" fmla="*/ 481012 w 783431"/>
                <a:gd name="connsiteY47" fmla="*/ 526257 h 1200149"/>
                <a:gd name="connsiteX48" fmla="*/ 495300 w 783431"/>
                <a:gd name="connsiteY48" fmla="*/ 576263 h 1200149"/>
                <a:gd name="connsiteX49" fmla="*/ 507206 w 783431"/>
                <a:gd name="connsiteY49" fmla="*/ 581025 h 1200149"/>
                <a:gd name="connsiteX50" fmla="*/ 526256 w 783431"/>
                <a:gd name="connsiteY50" fmla="*/ 583407 h 1200149"/>
                <a:gd name="connsiteX51" fmla="*/ 554831 w 783431"/>
                <a:gd name="connsiteY51" fmla="*/ 583407 h 1200149"/>
                <a:gd name="connsiteX52" fmla="*/ 557212 w 783431"/>
                <a:gd name="connsiteY52" fmla="*/ 547688 h 1200149"/>
                <a:gd name="connsiteX53" fmla="*/ 545306 w 783431"/>
                <a:gd name="connsiteY53" fmla="*/ 502444 h 1200149"/>
                <a:gd name="connsiteX54" fmla="*/ 545306 w 783431"/>
                <a:gd name="connsiteY54" fmla="*/ 476250 h 1200149"/>
                <a:gd name="connsiteX55" fmla="*/ 581025 w 783431"/>
                <a:gd name="connsiteY55" fmla="*/ 454819 h 1200149"/>
                <a:gd name="connsiteX56" fmla="*/ 604837 w 783431"/>
                <a:gd name="connsiteY56" fmla="*/ 435769 h 1200149"/>
                <a:gd name="connsiteX57" fmla="*/ 640556 w 783431"/>
                <a:gd name="connsiteY57" fmla="*/ 414338 h 1200149"/>
                <a:gd name="connsiteX58" fmla="*/ 645319 w 783431"/>
                <a:gd name="connsiteY58" fmla="*/ 395288 h 1200149"/>
                <a:gd name="connsiteX59" fmla="*/ 633412 w 783431"/>
                <a:gd name="connsiteY59" fmla="*/ 371475 h 1200149"/>
                <a:gd name="connsiteX60" fmla="*/ 614362 w 783431"/>
                <a:gd name="connsiteY60" fmla="*/ 369094 h 1200149"/>
                <a:gd name="connsiteX61" fmla="*/ 609600 w 783431"/>
                <a:gd name="connsiteY61" fmla="*/ 366713 h 1200149"/>
                <a:gd name="connsiteX62" fmla="*/ 597694 w 783431"/>
                <a:gd name="connsiteY62" fmla="*/ 357188 h 1200149"/>
                <a:gd name="connsiteX63" fmla="*/ 611981 w 783431"/>
                <a:gd name="connsiteY63" fmla="*/ 345282 h 1200149"/>
                <a:gd name="connsiteX64" fmla="*/ 652462 w 783431"/>
                <a:gd name="connsiteY64" fmla="*/ 316707 h 1200149"/>
                <a:gd name="connsiteX65" fmla="*/ 678656 w 783431"/>
                <a:gd name="connsiteY65" fmla="*/ 264319 h 1200149"/>
                <a:gd name="connsiteX66" fmla="*/ 666750 w 783431"/>
                <a:gd name="connsiteY66" fmla="*/ 242888 h 1200149"/>
                <a:gd name="connsiteX67" fmla="*/ 638175 w 783431"/>
                <a:gd name="connsiteY67" fmla="*/ 219075 h 1200149"/>
                <a:gd name="connsiteX68" fmla="*/ 642937 w 783431"/>
                <a:gd name="connsiteY68" fmla="*/ 180975 h 1200149"/>
                <a:gd name="connsiteX69" fmla="*/ 673894 w 783431"/>
                <a:gd name="connsiteY69" fmla="*/ 171450 h 1200149"/>
                <a:gd name="connsiteX70" fmla="*/ 700087 w 783431"/>
                <a:gd name="connsiteY70" fmla="*/ 142875 h 1200149"/>
                <a:gd name="connsiteX71" fmla="*/ 700087 w 783431"/>
                <a:gd name="connsiteY71" fmla="*/ 111919 h 1200149"/>
                <a:gd name="connsiteX72" fmla="*/ 666750 w 783431"/>
                <a:gd name="connsiteY72" fmla="*/ 107157 h 1200149"/>
                <a:gd name="connsiteX73" fmla="*/ 645319 w 783431"/>
                <a:gd name="connsiteY73" fmla="*/ 102394 h 1200149"/>
                <a:gd name="connsiteX74" fmla="*/ 645319 w 783431"/>
                <a:gd name="connsiteY74" fmla="*/ 102394 h 1200149"/>
                <a:gd name="connsiteX75" fmla="*/ 678656 w 783431"/>
                <a:gd name="connsiteY75" fmla="*/ 69057 h 1200149"/>
                <a:gd name="connsiteX76" fmla="*/ 685800 w 783431"/>
                <a:gd name="connsiteY76" fmla="*/ 40482 h 1200149"/>
                <a:gd name="connsiteX77" fmla="*/ 678656 w 783431"/>
                <a:gd name="connsiteY77" fmla="*/ 21432 h 1200149"/>
                <a:gd name="connsiteX78" fmla="*/ 695325 w 783431"/>
                <a:gd name="connsiteY78" fmla="*/ 2382 h 1200149"/>
                <a:gd name="connsiteX79" fmla="*/ 628650 w 783431"/>
                <a:gd name="connsiteY79" fmla="*/ 0 h 1200149"/>
                <a:gd name="connsiteX80" fmla="*/ 552450 w 783431"/>
                <a:gd name="connsiteY80" fmla="*/ 52388 h 1200149"/>
                <a:gd name="connsiteX81" fmla="*/ 538162 w 783431"/>
                <a:gd name="connsiteY81" fmla="*/ 90488 h 1200149"/>
                <a:gd name="connsiteX82" fmla="*/ 445294 w 783431"/>
                <a:gd name="connsiteY82" fmla="*/ 126207 h 1200149"/>
                <a:gd name="connsiteX83" fmla="*/ 397669 w 783431"/>
                <a:gd name="connsiteY83" fmla="*/ 159544 h 1200149"/>
                <a:gd name="connsiteX84" fmla="*/ 376237 w 783431"/>
                <a:gd name="connsiteY84" fmla="*/ 190500 h 1200149"/>
                <a:gd name="connsiteX85" fmla="*/ 350044 w 783431"/>
                <a:gd name="connsiteY85" fmla="*/ 140494 h 1200149"/>
                <a:gd name="connsiteX86" fmla="*/ 316706 w 783431"/>
                <a:gd name="connsiteY86" fmla="*/ 140494 h 1200149"/>
                <a:gd name="connsiteX87" fmla="*/ 304800 w 783431"/>
                <a:gd name="connsiteY87" fmla="*/ 166688 h 1200149"/>
                <a:gd name="connsiteX88" fmla="*/ 280987 w 783431"/>
                <a:gd name="connsiteY88" fmla="*/ 230982 h 1200149"/>
                <a:gd name="connsiteX89" fmla="*/ 154781 w 783431"/>
                <a:gd name="connsiteY89" fmla="*/ 223838 h 1200149"/>
                <a:gd name="connsiteX90" fmla="*/ 140494 w 783431"/>
                <a:gd name="connsiteY90" fmla="*/ 245269 h 1200149"/>
                <a:gd name="connsiteX91" fmla="*/ 138112 w 783431"/>
                <a:gd name="connsiteY91" fmla="*/ 280988 h 1200149"/>
                <a:gd name="connsiteX92" fmla="*/ 66675 w 783431"/>
                <a:gd name="connsiteY92" fmla="*/ 309563 h 1200149"/>
                <a:gd name="connsiteX93" fmla="*/ 54769 w 783431"/>
                <a:gd name="connsiteY93" fmla="*/ 323850 h 1200149"/>
                <a:gd name="connsiteX94" fmla="*/ 66675 w 783431"/>
                <a:gd name="connsiteY94" fmla="*/ 381000 h 1200149"/>
                <a:gd name="connsiteX95" fmla="*/ 19050 w 783431"/>
                <a:gd name="connsiteY95" fmla="*/ 423863 h 1200149"/>
                <a:gd name="connsiteX96" fmla="*/ 26194 w 783431"/>
                <a:gd name="connsiteY96" fmla="*/ 490538 h 1200149"/>
                <a:gd name="connsiteX97" fmla="*/ 33337 w 783431"/>
                <a:gd name="connsiteY97" fmla="*/ 554832 h 1200149"/>
                <a:gd name="connsiteX98" fmla="*/ 0 w 783431"/>
                <a:gd name="connsiteY98" fmla="*/ 614363 h 1200149"/>
                <a:gd name="connsiteX0" fmla="*/ 0 w 783431"/>
                <a:gd name="connsiteY0" fmla="*/ 614363 h 1200149"/>
                <a:gd name="connsiteX1" fmla="*/ 21431 w 783431"/>
                <a:gd name="connsiteY1" fmla="*/ 661988 h 1200149"/>
                <a:gd name="connsiteX2" fmla="*/ 28575 w 783431"/>
                <a:gd name="connsiteY2" fmla="*/ 742950 h 1200149"/>
                <a:gd name="connsiteX3" fmla="*/ 76200 w 783431"/>
                <a:gd name="connsiteY3" fmla="*/ 814388 h 1200149"/>
                <a:gd name="connsiteX4" fmla="*/ 102394 w 783431"/>
                <a:gd name="connsiteY4" fmla="*/ 919163 h 1200149"/>
                <a:gd name="connsiteX5" fmla="*/ 116681 w 783431"/>
                <a:gd name="connsiteY5" fmla="*/ 947738 h 1200149"/>
                <a:gd name="connsiteX6" fmla="*/ 130969 w 783431"/>
                <a:gd name="connsiteY6" fmla="*/ 995363 h 1200149"/>
                <a:gd name="connsiteX7" fmla="*/ 150019 w 783431"/>
                <a:gd name="connsiteY7" fmla="*/ 1023938 h 1200149"/>
                <a:gd name="connsiteX8" fmla="*/ 159544 w 783431"/>
                <a:gd name="connsiteY8" fmla="*/ 1042988 h 1200149"/>
                <a:gd name="connsiteX9" fmla="*/ 197644 w 783431"/>
                <a:gd name="connsiteY9" fmla="*/ 1069182 h 1200149"/>
                <a:gd name="connsiteX10" fmla="*/ 245269 w 783431"/>
                <a:gd name="connsiteY10" fmla="*/ 1090613 h 1200149"/>
                <a:gd name="connsiteX11" fmla="*/ 264318 w 783431"/>
                <a:gd name="connsiteY11" fmla="*/ 1131094 h 1200149"/>
                <a:gd name="connsiteX12" fmla="*/ 295275 w 783431"/>
                <a:gd name="connsiteY12" fmla="*/ 1164431 h 1200149"/>
                <a:gd name="connsiteX13" fmla="*/ 385762 w 783431"/>
                <a:gd name="connsiteY13" fmla="*/ 1200149 h 1200149"/>
                <a:gd name="connsiteX14" fmla="*/ 545306 w 783431"/>
                <a:gd name="connsiteY14" fmla="*/ 1145381 h 1200149"/>
                <a:gd name="connsiteX15" fmla="*/ 592931 w 783431"/>
                <a:gd name="connsiteY15" fmla="*/ 1126331 h 1200149"/>
                <a:gd name="connsiteX16" fmla="*/ 604837 w 783431"/>
                <a:gd name="connsiteY16" fmla="*/ 1085850 h 1200149"/>
                <a:gd name="connsiteX17" fmla="*/ 585787 w 783431"/>
                <a:gd name="connsiteY17" fmla="*/ 1035844 h 1200149"/>
                <a:gd name="connsiteX18" fmla="*/ 607219 w 783431"/>
                <a:gd name="connsiteY18" fmla="*/ 1021557 h 1200149"/>
                <a:gd name="connsiteX19" fmla="*/ 645319 w 783431"/>
                <a:gd name="connsiteY19" fmla="*/ 1016794 h 1200149"/>
                <a:gd name="connsiteX20" fmla="*/ 685800 w 783431"/>
                <a:gd name="connsiteY20" fmla="*/ 997744 h 1200149"/>
                <a:gd name="connsiteX21" fmla="*/ 716756 w 783431"/>
                <a:gd name="connsiteY21" fmla="*/ 1002507 h 1200149"/>
                <a:gd name="connsiteX22" fmla="*/ 738187 w 783431"/>
                <a:gd name="connsiteY22" fmla="*/ 969169 h 1200149"/>
                <a:gd name="connsiteX23" fmla="*/ 783431 w 783431"/>
                <a:gd name="connsiteY23" fmla="*/ 933450 h 1200149"/>
                <a:gd name="connsiteX24" fmla="*/ 776287 w 783431"/>
                <a:gd name="connsiteY24" fmla="*/ 907257 h 1200149"/>
                <a:gd name="connsiteX25" fmla="*/ 752475 w 783431"/>
                <a:gd name="connsiteY25" fmla="*/ 888207 h 1200149"/>
                <a:gd name="connsiteX26" fmla="*/ 752475 w 783431"/>
                <a:gd name="connsiteY26" fmla="*/ 864394 h 1200149"/>
                <a:gd name="connsiteX27" fmla="*/ 728662 w 783431"/>
                <a:gd name="connsiteY27" fmla="*/ 852488 h 1200149"/>
                <a:gd name="connsiteX28" fmla="*/ 711994 w 783431"/>
                <a:gd name="connsiteY28" fmla="*/ 802482 h 1200149"/>
                <a:gd name="connsiteX29" fmla="*/ 688181 w 783431"/>
                <a:gd name="connsiteY29" fmla="*/ 814388 h 1200149"/>
                <a:gd name="connsiteX30" fmla="*/ 659606 w 783431"/>
                <a:gd name="connsiteY30" fmla="*/ 814388 h 1200149"/>
                <a:gd name="connsiteX31" fmla="*/ 647700 w 783431"/>
                <a:gd name="connsiteY31" fmla="*/ 847725 h 1200149"/>
                <a:gd name="connsiteX32" fmla="*/ 623887 w 783431"/>
                <a:gd name="connsiteY32" fmla="*/ 847725 h 1200149"/>
                <a:gd name="connsiteX33" fmla="*/ 576262 w 783431"/>
                <a:gd name="connsiteY33" fmla="*/ 828675 h 1200149"/>
                <a:gd name="connsiteX34" fmla="*/ 554831 w 783431"/>
                <a:gd name="connsiteY34" fmla="*/ 816769 h 1200149"/>
                <a:gd name="connsiteX35" fmla="*/ 547687 w 783431"/>
                <a:gd name="connsiteY35" fmla="*/ 783432 h 1200149"/>
                <a:gd name="connsiteX36" fmla="*/ 561975 w 783431"/>
                <a:gd name="connsiteY36" fmla="*/ 754857 h 1200149"/>
                <a:gd name="connsiteX37" fmla="*/ 533400 w 783431"/>
                <a:gd name="connsiteY37" fmla="*/ 733425 h 1200149"/>
                <a:gd name="connsiteX38" fmla="*/ 509587 w 783431"/>
                <a:gd name="connsiteY38" fmla="*/ 711994 h 1200149"/>
                <a:gd name="connsiteX39" fmla="*/ 473869 w 783431"/>
                <a:gd name="connsiteY39" fmla="*/ 711994 h 1200149"/>
                <a:gd name="connsiteX40" fmla="*/ 435769 w 783431"/>
                <a:gd name="connsiteY40" fmla="*/ 711994 h 1200149"/>
                <a:gd name="connsiteX41" fmla="*/ 438150 w 783431"/>
                <a:gd name="connsiteY41" fmla="*/ 669132 h 1200149"/>
                <a:gd name="connsiteX42" fmla="*/ 428625 w 783431"/>
                <a:gd name="connsiteY42" fmla="*/ 642938 h 1200149"/>
                <a:gd name="connsiteX43" fmla="*/ 423862 w 783431"/>
                <a:gd name="connsiteY43" fmla="*/ 607219 h 1200149"/>
                <a:gd name="connsiteX44" fmla="*/ 426244 w 783431"/>
                <a:gd name="connsiteY44" fmla="*/ 578644 h 1200149"/>
                <a:gd name="connsiteX45" fmla="*/ 440531 w 783431"/>
                <a:gd name="connsiteY45" fmla="*/ 566738 h 1200149"/>
                <a:gd name="connsiteX46" fmla="*/ 450056 w 783431"/>
                <a:gd name="connsiteY46" fmla="*/ 535782 h 1200149"/>
                <a:gd name="connsiteX47" fmla="*/ 457200 w 783431"/>
                <a:gd name="connsiteY47" fmla="*/ 519113 h 1200149"/>
                <a:gd name="connsiteX48" fmla="*/ 481012 w 783431"/>
                <a:gd name="connsiteY48" fmla="*/ 526257 h 1200149"/>
                <a:gd name="connsiteX49" fmla="*/ 495300 w 783431"/>
                <a:gd name="connsiteY49" fmla="*/ 576263 h 1200149"/>
                <a:gd name="connsiteX50" fmla="*/ 507206 w 783431"/>
                <a:gd name="connsiteY50" fmla="*/ 581025 h 1200149"/>
                <a:gd name="connsiteX51" fmla="*/ 526256 w 783431"/>
                <a:gd name="connsiteY51" fmla="*/ 583407 h 1200149"/>
                <a:gd name="connsiteX52" fmla="*/ 554831 w 783431"/>
                <a:gd name="connsiteY52" fmla="*/ 583407 h 1200149"/>
                <a:gd name="connsiteX53" fmla="*/ 557212 w 783431"/>
                <a:gd name="connsiteY53" fmla="*/ 547688 h 1200149"/>
                <a:gd name="connsiteX54" fmla="*/ 545306 w 783431"/>
                <a:gd name="connsiteY54" fmla="*/ 502444 h 1200149"/>
                <a:gd name="connsiteX55" fmla="*/ 545306 w 783431"/>
                <a:gd name="connsiteY55" fmla="*/ 476250 h 1200149"/>
                <a:gd name="connsiteX56" fmla="*/ 581025 w 783431"/>
                <a:gd name="connsiteY56" fmla="*/ 454819 h 1200149"/>
                <a:gd name="connsiteX57" fmla="*/ 604837 w 783431"/>
                <a:gd name="connsiteY57" fmla="*/ 435769 h 1200149"/>
                <a:gd name="connsiteX58" fmla="*/ 640556 w 783431"/>
                <a:gd name="connsiteY58" fmla="*/ 414338 h 1200149"/>
                <a:gd name="connsiteX59" fmla="*/ 645319 w 783431"/>
                <a:gd name="connsiteY59" fmla="*/ 395288 h 1200149"/>
                <a:gd name="connsiteX60" fmla="*/ 633412 w 783431"/>
                <a:gd name="connsiteY60" fmla="*/ 371475 h 1200149"/>
                <a:gd name="connsiteX61" fmla="*/ 614362 w 783431"/>
                <a:gd name="connsiteY61" fmla="*/ 369094 h 1200149"/>
                <a:gd name="connsiteX62" fmla="*/ 609600 w 783431"/>
                <a:gd name="connsiteY62" fmla="*/ 366713 h 1200149"/>
                <a:gd name="connsiteX63" fmla="*/ 597694 w 783431"/>
                <a:gd name="connsiteY63" fmla="*/ 357188 h 1200149"/>
                <a:gd name="connsiteX64" fmla="*/ 611981 w 783431"/>
                <a:gd name="connsiteY64" fmla="*/ 345282 h 1200149"/>
                <a:gd name="connsiteX65" fmla="*/ 652462 w 783431"/>
                <a:gd name="connsiteY65" fmla="*/ 316707 h 1200149"/>
                <a:gd name="connsiteX66" fmla="*/ 678656 w 783431"/>
                <a:gd name="connsiteY66" fmla="*/ 264319 h 1200149"/>
                <a:gd name="connsiteX67" fmla="*/ 666750 w 783431"/>
                <a:gd name="connsiteY67" fmla="*/ 242888 h 1200149"/>
                <a:gd name="connsiteX68" fmla="*/ 638175 w 783431"/>
                <a:gd name="connsiteY68" fmla="*/ 219075 h 1200149"/>
                <a:gd name="connsiteX69" fmla="*/ 642937 w 783431"/>
                <a:gd name="connsiteY69" fmla="*/ 180975 h 1200149"/>
                <a:gd name="connsiteX70" fmla="*/ 673894 w 783431"/>
                <a:gd name="connsiteY70" fmla="*/ 171450 h 1200149"/>
                <a:gd name="connsiteX71" fmla="*/ 700087 w 783431"/>
                <a:gd name="connsiteY71" fmla="*/ 142875 h 1200149"/>
                <a:gd name="connsiteX72" fmla="*/ 700087 w 783431"/>
                <a:gd name="connsiteY72" fmla="*/ 111919 h 1200149"/>
                <a:gd name="connsiteX73" fmla="*/ 666750 w 783431"/>
                <a:gd name="connsiteY73" fmla="*/ 107157 h 1200149"/>
                <a:gd name="connsiteX74" fmla="*/ 645319 w 783431"/>
                <a:gd name="connsiteY74" fmla="*/ 102394 h 1200149"/>
                <a:gd name="connsiteX75" fmla="*/ 645319 w 783431"/>
                <a:gd name="connsiteY75" fmla="*/ 102394 h 1200149"/>
                <a:gd name="connsiteX76" fmla="*/ 678656 w 783431"/>
                <a:gd name="connsiteY76" fmla="*/ 69057 h 1200149"/>
                <a:gd name="connsiteX77" fmla="*/ 685800 w 783431"/>
                <a:gd name="connsiteY77" fmla="*/ 40482 h 1200149"/>
                <a:gd name="connsiteX78" fmla="*/ 678656 w 783431"/>
                <a:gd name="connsiteY78" fmla="*/ 21432 h 1200149"/>
                <a:gd name="connsiteX79" fmla="*/ 695325 w 783431"/>
                <a:gd name="connsiteY79" fmla="*/ 2382 h 1200149"/>
                <a:gd name="connsiteX80" fmla="*/ 628650 w 783431"/>
                <a:gd name="connsiteY80" fmla="*/ 0 h 1200149"/>
                <a:gd name="connsiteX81" fmla="*/ 552450 w 783431"/>
                <a:gd name="connsiteY81" fmla="*/ 52388 h 1200149"/>
                <a:gd name="connsiteX82" fmla="*/ 538162 w 783431"/>
                <a:gd name="connsiteY82" fmla="*/ 90488 h 1200149"/>
                <a:gd name="connsiteX83" fmla="*/ 445294 w 783431"/>
                <a:gd name="connsiteY83" fmla="*/ 126207 h 1200149"/>
                <a:gd name="connsiteX84" fmla="*/ 397669 w 783431"/>
                <a:gd name="connsiteY84" fmla="*/ 159544 h 1200149"/>
                <a:gd name="connsiteX85" fmla="*/ 376237 w 783431"/>
                <a:gd name="connsiteY85" fmla="*/ 190500 h 1200149"/>
                <a:gd name="connsiteX86" fmla="*/ 350044 w 783431"/>
                <a:gd name="connsiteY86" fmla="*/ 140494 h 1200149"/>
                <a:gd name="connsiteX87" fmla="*/ 316706 w 783431"/>
                <a:gd name="connsiteY87" fmla="*/ 140494 h 1200149"/>
                <a:gd name="connsiteX88" fmla="*/ 304800 w 783431"/>
                <a:gd name="connsiteY88" fmla="*/ 166688 h 1200149"/>
                <a:gd name="connsiteX89" fmla="*/ 280987 w 783431"/>
                <a:gd name="connsiteY89" fmla="*/ 230982 h 1200149"/>
                <a:gd name="connsiteX90" fmla="*/ 154781 w 783431"/>
                <a:gd name="connsiteY90" fmla="*/ 223838 h 1200149"/>
                <a:gd name="connsiteX91" fmla="*/ 140494 w 783431"/>
                <a:gd name="connsiteY91" fmla="*/ 245269 h 1200149"/>
                <a:gd name="connsiteX92" fmla="*/ 138112 w 783431"/>
                <a:gd name="connsiteY92" fmla="*/ 280988 h 1200149"/>
                <a:gd name="connsiteX93" fmla="*/ 66675 w 783431"/>
                <a:gd name="connsiteY93" fmla="*/ 309563 h 1200149"/>
                <a:gd name="connsiteX94" fmla="*/ 54769 w 783431"/>
                <a:gd name="connsiteY94" fmla="*/ 323850 h 1200149"/>
                <a:gd name="connsiteX95" fmla="*/ 66675 w 783431"/>
                <a:gd name="connsiteY95" fmla="*/ 381000 h 1200149"/>
                <a:gd name="connsiteX96" fmla="*/ 19050 w 783431"/>
                <a:gd name="connsiteY96" fmla="*/ 423863 h 1200149"/>
                <a:gd name="connsiteX97" fmla="*/ 26194 w 783431"/>
                <a:gd name="connsiteY97" fmla="*/ 490538 h 1200149"/>
                <a:gd name="connsiteX98" fmla="*/ 33337 w 783431"/>
                <a:gd name="connsiteY98" fmla="*/ 554832 h 1200149"/>
                <a:gd name="connsiteX99" fmla="*/ 0 w 783431"/>
                <a:gd name="connsiteY99" fmla="*/ 614363 h 1200149"/>
                <a:gd name="connsiteX0" fmla="*/ 0 w 783431"/>
                <a:gd name="connsiteY0" fmla="*/ 614363 h 1202531"/>
                <a:gd name="connsiteX1" fmla="*/ 21431 w 783431"/>
                <a:gd name="connsiteY1" fmla="*/ 661988 h 1202531"/>
                <a:gd name="connsiteX2" fmla="*/ 28575 w 783431"/>
                <a:gd name="connsiteY2" fmla="*/ 742950 h 1202531"/>
                <a:gd name="connsiteX3" fmla="*/ 76200 w 783431"/>
                <a:gd name="connsiteY3" fmla="*/ 814388 h 1202531"/>
                <a:gd name="connsiteX4" fmla="*/ 102394 w 783431"/>
                <a:gd name="connsiteY4" fmla="*/ 919163 h 1202531"/>
                <a:gd name="connsiteX5" fmla="*/ 116681 w 783431"/>
                <a:gd name="connsiteY5" fmla="*/ 947738 h 1202531"/>
                <a:gd name="connsiteX6" fmla="*/ 130969 w 783431"/>
                <a:gd name="connsiteY6" fmla="*/ 995363 h 1202531"/>
                <a:gd name="connsiteX7" fmla="*/ 150019 w 783431"/>
                <a:gd name="connsiteY7" fmla="*/ 1023938 h 1202531"/>
                <a:gd name="connsiteX8" fmla="*/ 159544 w 783431"/>
                <a:gd name="connsiteY8" fmla="*/ 1042988 h 1202531"/>
                <a:gd name="connsiteX9" fmla="*/ 197644 w 783431"/>
                <a:gd name="connsiteY9" fmla="*/ 1069182 h 1202531"/>
                <a:gd name="connsiteX10" fmla="*/ 245269 w 783431"/>
                <a:gd name="connsiteY10" fmla="*/ 1090613 h 1202531"/>
                <a:gd name="connsiteX11" fmla="*/ 264318 w 783431"/>
                <a:gd name="connsiteY11" fmla="*/ 1131094 h 1202531"/>
                <a:gd name="connsiteX12" fmla="*/ 295275 w 783431"/>
                <a:gd name="connsiteY12" fmla="*/ 1164431 h 1202531"/>
                <a:gd name="connsiteX13" fmla="*/ 385762 w 783431"/>
                <a:gd name="connsiteY13" fmla="*/ 1200149 h 1202531"/>
                <a:gd name="connsiteX14" fmla="*/ 554831 w 783431"/>
                <a:gd name="connsiteY14" fmla="*/ 1202531 h 1202531"/>
                <a:gd name="connsiteX15" fmla="*/ 592931 w 783431"/>
                <a:gd name="connsiteY15" fmla="*/ 1126331 h 1202531"/>
                <a:gd name="connsiteX16" fmla="*/ 604837 w 783431"/>
                <a:gd name="connsiteY16" fmla="*/ 1085850 h 1202531"/>
                <a:gd name="connsiteX17" fmla="*/ 585787 w 783431"/>
                <a:gd name="connsiteY17" fmla="*/ 1035844 h 1202531"/>
                <a:gd name="connsiteX18" fmla="*/ 607219 w 783431"/>
                <a:gd name="connsiteY18" fmla="*/ 1021557 h 1202531"/>
                <a:gd name="connsiteX19" fmla="*/ 645319 w 783431"/>
                <a:gd name="connsiteY19" fmla="*/ 1016794 h 1202531"/>
                <a:gd name="connsiteX20" fmla="*/ 685800 w 783431"/>
                <a:gd name="connsiteY20" fmla="*/ 997744 h 1202531"/>
                <a:gd name="connsiteX21" fmla="*/ 716756 w 783431"/>
                <a:gd name="connsiteY21" fmla="*/ 1002507 h 1202531"/>
                <a:gd name="connsiteX22" fmla="*/ 738187 w 783431"/>
                <a:gd name="connsiteY22" fmla="*/ 969169 h 1202531"/>
                <a:gd name="connsiteX23" fmla="*/ 783431 w 783431"/>
                <a:gd name="connsiteY23" fmla="*/ 933450 h 1202531"/>
                <a:gd name="connsiteX24" fmla="*/ 776287 w 783431"/>
                <a:gd name="connsiteY24" fmla="*/ 907257 h 1202531"/>
                <a:gd name="connsiteX25" fmla="*/ 752475 w 783431"/>
                <a:gd name="connsiteY25" fmla="*/ 888207 h 1202531"/>
                <a:gd name="connsiteX26" fmla="*/ 752475 w 783431"/>
                <a:gd name="connsiteY26" fmla="*/ 864394 h 1202531"/>
                <a:gd name="connsiteX27" fmla="*/ 728662 w 783431"/>
                <a:gd name="connsiteY27" fmla="*/ 852488 h 1202531"/>
                <a:gd name="connsiteX28" fmla="*/ 711994 w 783431"/>
                <a:gd name="connsiteY28" fmla="*/ 802482 h 1202531"/>
                <a:gd name="connsiteX29" fmla="*/ 688181 w 783431"/>
                <a:gd name="connsiteY29" fmla="*/ 814388 h 1202531"/>
                <a:gd name="connsiteX30" fmla="*/ 659606 w 783431"/>
                <a:gd name="connsiteY30" fmla="*/ 814388 h 1202531"/>
                <a:gd name="connsiteX31" fmla="*/ 647700 w 783431"/>
                <a:gd name="connsiteY31" fmla="*/ 847725 h 1202531"/>
                <a:gd name="connsiteX32" fmla="*/ 623887 w 783431"/>
                <a:gd name="connsiteY32" fmla="*/ 847725 h 1202531"/>
                <a:gd name="connsiteX33" fmla="*/ 576262 w 783431"/>
                <a:gd name="connsiteY33" fmla="*/ 828675 h 1202531"/>
                <a:gd name="connsiteX34" fmla="*/ 554831 w 783431"/>
                <a:gd name="connsiteY34" fmla="*/ 816769 h 1202531"/>
                <a:gd name="connsiteX35" fmla="*/ 547687 w 783431"/>
                <a:gd name="connsiteY35" fmla="*/ 783432 h 1202531"/>
                <a:gd name="connsiteX36" fmla="*/ 561975 w 783431"/>
                <a:gd name="connsiteY36" fmla="*/ 754857 h 1202531"/>
                <a:gd name="connsiteX37" fmla="*/ 533400 w 783431"/>
                <a:gd name="connsiteY37" fmla="*/ 733425 h 1202531"/>
                <a:gd name="connsiteX38" fmla="*/ 509587 w 783431"/>
                <a:gd name="connsiteY38" fmla="*/ 711994 h 1202531"/>
                <a:gd name="connsiteX39" fmla="*/ 473869 w 783431"/>
                <a:gd name="connsiteY39" fmla="*/ 711994 h 1202531"/>
                <a:gd name="connsiteX40" fmla="*/ 435769 w 783431"/>
                <a:gd name="connsiteY40" fmla="*/ 711994 h 1202531"/>
                <a:gd name="connsiteX41" fmla="*/ 438150 w 783431"/>
                <a:gd name="connsiteY41" fmla="*/ 669132 h 1202531"/>
                <a:gd name="connsiteX42" fmla="*/ 428625 w 783431"/>
                <a:gd name="connsiteY42" fmla="*/ 642938 h 1202531"/>
                <a:gd name="connsiteX43" fmla="*/ 423862 w 783431"/>
                <a:gd name="connsiteY43" fmla="*/ 607219 h 1202531"/>
                <a:gd name="connsiteX44" fmla="*/ 426244 w 783431"/>
                <a:gd name="connsiteY44" fmla="*/ 578644 h 1202531"/>
                <a:gd name="connsiteX45" fmla="*/ 440531 w 783431"/>
                <a:gd name="connsiteY45" fmla="*/ 566738 h 1202531"/>
                <a:gd name="connsiteX46" fmla="*/ 450056 w 783431"/>
                <a:gd name="connsiteY46" fmla="*/ 535782 h 1202531"/>
                <a:gd name="connsiteX47" fmla="*/ 457200 w 783431"/>
                <a:gd name="connsiteY47" fmla="*/ 519113 h 1202531"/>
                <a:gd name="connsiteX48" fmla="*/ 481012 w 783431"/>
                <a:gd name="connsiteY48" fmla="*/ 526257 h 1202531"/>
                <a:gd name="connsiteX49" fmla="*/ 495300 w 783431"/>
                <a:gd name="connsiteY49" fmla="*/ 576263 h 1202531"/>
                <a:gd name="connsiteX50" fmla="*/ 507206 w 783431"/>
                <a:gd name="connsiteY50" fmla="*/ 581025 h 1202531"/>
                <a:gd name="connsiteX51" fmla="*/ 526256 w 783431"/>
                <a:gd name="connsiteY51" fmla="*/ 583407 h 1202531"/>
                <a:gd name="connsiteX52" fmla="*/ 554831 w 783431"/>
                <a:gd name="connsiteY52" fmla="*/ 583407 h 1202531"/>
                <a:gd name="connsiteX53" fmla="*/ 557212 w 783431"/>
                <a:gd name="connsiteY53" fmla="*/ 547688 h 1202531"/>
                <a:gd name="connsiteX54" fmla="*/ 545306 w 783431"/>
                <a:gd name="connsiteY54" fmla="*/ 502444 h 1202531"/>
                <a:gd name="connsiteX55" fmla="*/ 545306 w 783431"/>
                <a:gd name="connsiteY55" fmla="*/ 476250 h 1202531"/>
                <a:gd name="connsiteX56" fmla="*/ 581025 w 783431"/>
                <a:gd name="connsiteY56" fmla="*/ 454819 h 1202531"/>
                <a:gd name="connsiteX57" fmla="*/ 604837 w 783431"/>
                <a:gd name="connsiteY57" fmla="*/ 435769 h 1202531"/>
                <a:gd name="connsiteX58" fmla="*/ 640556 w 783431"/>
                <a:gd name="connsiteY58" fmla="*/ 414338 h 1202531"/>
                <a:gd name="connsiteX59" fmla="*/ 645319 w 783431"/>
                <a:gd name="connsiteY59" fmla="*/ 395288 h 1202531"/>
                <a:gd name="connsiteX60" fmla="*/ 633412 w 783431"/>
                <a:gd name="connsiteY60" fmla="*/ 371475 h 1202531"/>
                <a:gd name="connsiteX61" fmla="*/ 614362 w 783431"/>
                <a:gd name="connsiteY61" fmla="*/ 369094 h 1202531"/>
                <a:gd name="connsiteX62" fmla="*/ 609600 w 783431"/>
                <a:gd name="connsiteY62" fmla="*/ 366713 h 1202531"/>
                <a:gd name="connsiteX63" fmla="*/ 597694 w 783431"/>
                <a:gd name="connsiteY63" fmla="*/ 357188 h 1202531"/>
                <a:gd name="connsiteX64" fmla="*/ 611981 w 783431"/>
                <a:gd name="connsiteY64" fmla="*/ 345282 h 1202531"/>
                <a:gd name="connsiteX65" fmla="*/ 652462 w 783431"/>
                <a:gd name="connsiteY65" fmla="*/ 316707 h 1202531"/>
                <a:gd name="connsiteX66" fmla="*/ 678656 w 783431"/>
                <a:gd name="connsiteY66" fmla="*/ 264319 h 1202531"/>
                <a:gd name="connsiteX67" fmla="*/ 666750 w 783431"/>
                <a:gd name="connsiteY67" fmla="*/ 242888 h 1202531"/>
                <a:gd name="connsiteX68" fmla="*/ 638175 w 783431"/>
                <a:gd name="connsiteY68" fmla="*/ 219075 h 1202531"/>
                <a:gd name="connsiteX69" fmla="*/ 642937 w 783431"/>
                <a:gd name="connsiteY69" fmla="*/ 180975 h 1202531"/>
                <a:gd name="connsiteX70" fmla="*/ 673894 w 783431"/>
                <a:gd name="connsiteY70" fmla="*/ 171450 h 1202531"/>
                <a:gd name="connsiteX71" fmla="*/ 700087 w 783431"/>
                <a:gd name="connsiteY71" fmla="*/ 142875 h 1202531"/>
                <a:gd name="connsiteX72" fmla="*/ 700087 w 783431"/>
                <a:gd name="connsiteY72" fmla="*/ 111919 h 1202531"/>
                <a:gd name="connsiteX73" fmla="*/ 666750 w 783431"/>
                <a:gd name="connsiteY73" fmla="*/ 107157 h 1202531"/>
                <a:gd name="connsiteX74" fmla="*/ 645319 w 783431"/>
                <a:gd name="connsiteY74" fmla="*/ 102394 h 1202531"/>
                <a:gd name="connsiteX75" fmla="*/ 645319 w 783431"/>
                <a:gd name="connsiteY75" fmla="*/ 102394 h 1202531"/>
                <a:gd name="connsiteX76" fmla="*/ 678656 w 783431"/>
                <a:gd name="connsiteY76" fmla="*/ 69057 h 1202531"/>
                <a:gd name="connsiteX77" fmla="*/ 685800 w 783431"/>
                <a:gd name="connsiteY77" fmla="*/ 40482 h 1202531"/>
                <a:gd name="connsiteX78" fmla="*/ 678656 w 783431"/>
                <a:gd name="connsiteY78" fmla="*/ 21432 h 1202531"/>
                <a:gd name="connsiteX79" fmla="*/ 695325 w 783431"/>
                <a:gd name="connsiteY79" fmla="*/ 2382 h 1202531"/>
                <a:gd name="connsiteX80" fmla="*/ 628650 w 783431"/>
                <a:gd name="connsiteY80" fmla="*/ 0 h 1202531"/>
                <a:gd name="connsiteX81" fmla="*/ 552450 w 783431"/>
                <a:gd name="connsiteY81" fmla="*/ 52388 h 1202531"/>
                <a:gd name="connsiteX82" fmla="*/ 538162 w 783431"/>
                <a:gd name="connsiteY82" fmla="*/ 90488 h 1202531"/>
                <a:gd name="connsiteX83" fmla="*/ 445294 w 783431"/>
                <a:gd name="connsiteY83" fmla="*/ 126207 h 1202531"/>
                <a:gd name="connsiteX84" fmla="*/ 397669 w 783431"/>
                <a:gd name="connsiteY84" fmla="*/ 159544 h 1202531"/>
                <a:gd name="connsiteX85" fmla="*/ 376237 w 783431"/>
                <a:gd name="connsiteY85" fmla="*/ 190500 h 1202531"/>
                <a:gd name="connsiteX86" fmla="*/ 350044 w 783431"/>
                <a:gd name="connsiteY86" fmla="*/ 140494 h 1202531"/>
                <a:gd name="connsiteX87" fmla="*/ 316706 w 783431"/>
                <a:gd name="connsiteY87" fmla="*/ 140494 h 1202531"/>
                <a:gd name="connsiteX88" fmla="*/ 304800 w 783431"/>
                <a:gd name="connsiteY88" fmla="*/ 166688 h 1202531"/>
                <a:gd name="connsiteX89" fmla="*/ 280987 w 783431"/>
                <a:gd name="connsiteY89" fmla="*/ 230982 h 1202531"/>
                <a:gd name="connsiteX90" fmla="*/ 154781 w 783431"/>
                <a:gd name="connsiteY90" fmla="*/ 223838 h 1202531"/>
                <a:gd name="connsiteX91" fmla="*/ 140494 w 783431"/>
                <a:gd name="connsiteY91" fmla="*/ 245269 h 1202531"/>
                <a:gd name="connsiteX92" fmla="*/ 138112 w 783431"/>
                <a:gd name="connsiteY92" fmla="*/ 280988 h 1202531"/>
                <a:gd name="connsiteX93" fmla="*/ 66675 w 783431"/>
                <a:gd name="connsiteY93" fmla="*/ 309563 h 1202531"/>
                <a:gd name="connsiteX94" fmla="*/ 54769 w 783431"/>
                <a:gd name="connsiteY94" fmla="*/ 323850 h 1202531"/>
                <a:gd name="connsiteX95" fmla="*/ 66675 w 783431"/>
                <a:gd name="connsiteY95" fmla="*/ 381000 h 1202531"/>
                <a:gd name="connsiteX96" fmla="*/ 19050 w 783431"/>
                <a:gd name="connsiteY96" fmla="*/ 423863 h 1202531"/>
                <a:gd name="connsiteX97" fmla="*/ 26194 w 783431"/>
                <a:gd name="connsiteY97" fmla="*/ 490538 h 1202531"/>
                <a:gd name="connsiteX98" fmla="*/ 33337 w 783431"/>
                <a:gd name="connsiteY98" fmla="*/ 554832 h 1202531"/>
                <a:gd name="connsiteX99" fmla="*/ 0 w 783431"/>
                <a:gd name="connsiteY99" fmla="*/ 614363 h 1202531"/>
                <a:gd name="connsiteX0" fmla="*/ 0 w 783431"/>
                <a:gd name="connsiteY0" fmla="*/ 614363 h 1202531"/>
                <a:gd name="connsiteX1" fmla="*/ 21431 w 783431"/>
                <a:gd name="connsiteY1" fmla="*/ 661988 h 1202531"/>
                <a:gd name="connsiteX2" fmla="*/ 28575 w 783431"/>
                <a:gd name="connsiteY2" fmla="*/ 742950 h 1202531"/>
                <a:gd name="connsiteX3" fmla="*/ 76200 w 783431"/>
                <a:gd name="connsiteY3" fmla="*/ 814388 h 1202531"/>
                <a:gd name="connsiteX4" fmla="*/ 102394 w 783431"/>
                <a:gd name="connsiteY4" fmla="*/ 919163 h 1202531"/>
                <a:gd name="connsiteX5" fmla="*/ 116681 w 783431"/>
                <a:gd name="connsiteY5" fmla="*/ 947738 h 1202531"/>
                <a:gd name="connsiteX6" fmla="*/ 130969 w 783431"/>
                <a:gd name="connsiteY6" fmla="*/ 995363 h 1202531"/>
                <a:gd name="connsiteX7" fmla="*/ 150019 w 783431"/>
                <a:gd name="connsiteY7" fmla="*/ 1023938 h 1202531"/>
                <a:gd name="connsiteX8" fmla="*/ 159544 w 783431"/>
                <a:gd name="connsiteY8" fmla="*/ 1042988 h 1202531"/>
                <a:gd name="connsiteX9" fmla="*/ 197644 w 783431"/>
                <a:gd name="connsiteY9" fmla="*/ 1069182 h 1202531"/>
                <a:gd name="connsiteX10" fmla="*/ 245269 w 783431"/>
                <a:gd name="connsiteY10" fmla="*/ 1090613 h 1202531"/>
                <a:gd name="connsiteX11" fmla="*/ 264318 w 783431"/>
                <a:gd name="connsiteY11" fmla="*/ 1131094 h 1202531"/>
                <a:gd name="connsiteX12" fmla="*/ 295275 w 783431"/>
                <a:gd name="connsiteY12" fmla="*/ 1164431 h 1202531"/>
                <a:gd name="connsiteX13" fmla="*/ 385762 w 783431"/>
                <a:gd name="connsiteY13" fmla="*/ 1200149 h 1202531"/>
                <a:gd name="connsiteX14" fmla="*/ 461962 w 783431"/>
                <a:gd name="connsiteY14" fmla="*/ 1197768 h 1202531"/>
                <a:gd name="connsiteX15" fmla="*/ 554831 w 783431"/>
                <a:gd name="connsiteY15" fmla="*/ 1202531 h 1202531"/>
                <a:gd name="connsiteX16" fmla="*/ 592931 w 783431"/>
                <a:gd name="connsiteY16" fmla="*/ 1126331 h 1202531"/>
                <a:gd name="connsiteX17" fmla="*/ 604837 w 783431"/>
                <a:gd name="connsiteY17" fmla="*/ 1085850 h 1202531"/>
                <a:gd name="connsiteX18" fmla="*/ 585787 w 783431"/>
                <a:gd name="connsiteY18" fmla="*/ 1035844 h 1202531"/>
                <a:gd name="connsiteX19" fmla="*/ 607219 w 783431"/>
                <a:gd name="connsiteY19" fmla="*/ 1021557 h 1202531"/>
                <a:gd name="connsiteX20" fmla="*/ 645319 w 783431"/>
                <a:gd name="connsiteY20" fmla="*/ 1016794 h 1202531"/>
                <a:gd name="connsiteX21" fmla="*/ 685800 w 783431"/>
                <a:gd name="connsiteY21" fmla="*/ 997744 h 1202531"/>
                <a:gd name="connsiteX22" fmla="*/ 716756 w 783431"/>
                <a:gd name="connsiteY22" fmla="*/ 1002507 h 1202531"/>
                <a:gd name="connsiteX23" fmla="*/ 738187 w 783431"/>
                <a:gd name="connsiteY23" fmla="*/ 969169 h 1202531"/>
                <a:gd name="connsiteX24" fmla="*/ 783431 w 783431"/>
                <a:gd name="connsiteY24" fmla="*/ 933450 h 1202531"/>
                <a:gd name="connsiteX25" fmla="*/ 776287 w 783431"/>
                <a:gd name="connsiteY25" fmla="*/ 907257 h 1202531"/>
                <a:gd name="connsiteX26" fmla="*/ 752475 w 783431"/>
                <a:gd name="connsiteY26" fmla="*/ 888207 h 1202531"/>
                <a:gd name="connsiteX27" fmla="*/ 752475 w 783431"/>
                <a:gd name="connsiteY27" fmla="*/ 864394 h 1202531"/>
                <a:gd name="connsiteX28" fmla="*/ 728662 w 783431"/>
                <a:gd name="connsiteY28" fmla="*/ 852488 h 1202531"/>
                <a:gd name="connsiteX29" fmla="*/ 711994 w 783431"/>
                <a:gd name="connsiteY29" fmla="*/ 802482 h 1202531"/>
                <a:gd name="connsiteX30" fmla="*/ 688181 w 783431"/>
                <a:gd name="connsiteY30" fmla="*/ 814388 h 1202531"/>
                <a:gd name="connsiteX31" fmla="*/ 659606 w 783431"/>
                <a:gd name="connsiteY31" fmla="*/ 814388 h 1202531"/>
                <a:gd name="connsiteX32" fmla="*/ 647700 w 783431"/>
                <a:gd name="connsiteY32" fmla="*/ 847725 h 1202531"/>
                <a:gd name="connsiteX33" fmla="*/ 623887 w 783431"/>
                <a:gd name="connsiteY33" fmla="*/ 847725 h 1202531"/>
                <a:gd name="connsiteX34" fmla="*/ 576262 w 783431"/>
                <a:gd name="connsiteY34" fmla="*/ 828675 h 1202531"/>
                <a:gd name="connsiteX35" fmla="*/ 554831 w 783431"/>
                <a:gd name="connsiteY35" fmla="*/ 816769 h 1202531"/>
                <a:gd name="connsiteX36" fmla="*/ 547687 w 783431"/>
                <a:gd name="connsiteY36" fmla="*/ 783432 h 1202531"/>
                <a:gd name="connsiteX37" fmla="*/ 561975 w 783431"/>
                <a:gd name="connsiteY37" fmla="*/ 754857 h 1202531"/>
                <a:gd name="connsiteX38" fmla="*/ 533400 w 783431"/>
                <a:gd name="connsiteY38" fmla="*/ 733425 h 1202531"/>
                <a:gd name="connsiteX39" fmla="*/ 509587 w 783431"/>
                <a:gd name="connsiteY39" fmla="*/ 711994 h 1202531"/>
                <a:gd name="connsiteX40" fmla="*/ 473869 w 783431"/>
                <a:gd name="connsiteY40" fmla="*/ 711994 h 1202531"/>
                <a:gd name="connsiteX41" fmla="*/ 435769 w 783431"/>
                <a:gd name="connsiteY41" fmla="*/ 711994 h 1202531"/>
                <a:gd name="connsiteX42" fmla="*/ 438150 w 783431"/>
                <a:gd name="connsiteY42" fmla="*/ 669132 h 1202531"/>
                <a:gd name="connsiteX43" fmla="*/ 428625 w 783431"/>
                <a:gd name="connsiteY43" fmla="*/ 642938 h 1202531"/>
                <a:gd name="connsiteX44" fmla="*/ 423862 w 783431"/>
                <a:gd name="connsiteY44" fmla="*/ 607219 h 1202531"/>
                <a:gd name="connsiteX45" fmla="*/ 426244 w 783431"/>
                <a:gd name="connsiteY45" fmla="*/ 578644 h 1202531"/>
                <a:gd name="connsiteX46" fmla="*/ 440531 w 783431"/>
                <a:gd name="connsiteY46" fmla="*/ 566738 h 1202531"/>
                <a:gd name="connsiteX47" fmla="*/ 450056 w 783431"/>
                <a:gd name="connsiteY47" fmla="*/ 535782 h 1202531"/>
                <a:gd name="connsiteX48" fmla="*/ 457200 w 783431"/>
                <a:gd name="connsiteY48" fmla="*/ 519113 h 1202531"/>
                <a:gd name="connsiteX49" fmla="*/ 481012 w 783431"/>
                <a:gd name="connsiteY49" fmla="*/ 526257 h 1202531"/>
                <a:gd name="connsiteX50" fmla="*/ 495300 w 783431"/>
                <a:gd name="connsiteY50" fmla="*/ 576263 h 1202531"/>
                <a:gd name="connsiteX51" fmla="*/ 507206 w 783431"/>
                <a:gd name="connsiteY51" fmla="*/ 581025 h 1202531"/>
                <a:gd name="connsiteX52" fmla="*/ 526256 w 783431"/>
                <a:gd name="connsiteY52" fmla="*/ 583407 h 1202531"/>
                <a:gd name="connsiteX53" fmla="*/ 554831 w 783431"/>
                <a:gd name="connsiteY53" fmla="*/ 583407 h 1202531"/>
                <a:gd name="connsiteX54" fmla="*/ 557212 w 783431"/>
                <a:gd name="connsiteY54" fmla="*/ 547688 h 1202531"/>
                <a:gd name="connsiteX55" fmla="*/ 545306 w 783431"/>
                <a:gd name="connsiteY55" fmla="*/ 502444 h 1202531"/>
                <a:gd name="connsiteX56" fmla="*/ 545306 w 783431"/>
                <a:gd name="connsiteY56" fmla="*/ 476250 h 1202531"/>
                <a:gd name="connsiteX57" fmla="*/ 581025 w 783431"/>
                <a:gd name="connsiteY57" fmla="*/ 454819 h 1202531"/>
                <a:gd name="connsiteX58" fmla="*/ 604837 w 783431"/>
                <a:gd name="connsiteY58" fmla="*/ 435769 h 1202531"/>
                <a:gd name="connsiteX59" fmla="*/ 640556 w 783431"/>
                <a:gd name="connsiteY59" fmla="*/ 414338 h 1202531"/>
                <a:gd name="connsiteX60" fmla="*/ 645319 w 783431"/>
                <a:gd name="connsiteY60" fmla="*/ 395288 h 1202531"/>
                <a:gd name="connsiteX61" fmla="*/ 633412 w 783431"/>
                <a:gd name="connsiteY61" fmla="*/ 371475 h 1202531"/>
                <a:gd name="connsiteX62" fmla="*/ 614362 w 783431"/>
                <a:gd name="connsiteY62" fmla="*/ 369094 h 1202531"/>
                <a:gd name="connsiteX63" fmla="*/ 609600 w 783431"/>
                <a:gd name="connsiteY63" fmla="*/ 366713 h 1202531"/>
                <a:gd name="connsiteX64" fmla="*/ 597694 w 783431"/>
                <a:gd name="connsiteY64" fmla="*/ 357188 h 1202531"/>
                <a:gd name="connsiteX65" fmla="*/ 611981 w 783431"/>
                <a:gd name="connsiteY65" fmla="*/ 345282 h 1202531"/>
                <a:gd name="connsiteX66" fmla="*/ 652462 w 783431"/>
                <a:gd name="connsiteY66" fmla="*/ 316707 h 1202531"/>
                <a:gd name="connsiteX67" fmla="*/ 678656 w 783431"/>
                <a:gd name="connsiteY67" fmla="*/ 264319 h 1202531"/>
                <a:gd name="connsiteX68" fmla="*/ 666750 w 783431"/>
                <a:gd name="connsiteY68" fmla="*/ 242888 h 1202531"/>
                <a:gd name="connsiteX69" fmla="*/ 638175 w 783431"/>
                <a:gd name="connsiteY69" fmla="*/ 219075 h 1202531"/>
                <a:gd name="connsiteX70" fmla="*/ 642937 w 783431"/>
                <a:gd name="connsiteY70" fmla="*/ 180975 h 1202531"/>
                <a:gd name="connsiteX71" fmla="*/ 673894 w 783431"/>
                <a:gd name="connsiteY71" fmla="*/ 171450 h 1202531"/>
                <a:gd name="connsiteX72" fmla="*/ 700087 w 783431"/>
                <a:gd name="connsiteY72" fmla="*/ 142875 h 1202531"/>
                <a:gd name="connsiteX73" fmla="*/ 700087 w 783431"/>
                <a:gd name="connsiteY73" fmla="*/ 111919 h 1202531"/>
                <a:gd name="connsiteX74" fmla="*/ 666750 w 783431"/>
                <a:gd name="connsiteY74" fmla="*/ 107157 h 1202531"/>
                <a:gd name="connsiteX75" fmla="*/ 645319 w 783431"/>
                <a:gd name="connsiteY75" fmla="*/ 102394 h 1202531"/>
                <a:gd name="connsiteX76" fmla="*/ 645319 w 783431"/>
                <a:gd name="connsiteY76" fmla="*/ 102394 h 1202531"/>
                <a:gd name="connsiteX77" fmla="*/ 678656 w 783431"/>
                <a:gd name="connsiteY77" fmla="*/ 69057 h 1202531"/>
                <a:gd name="connsiteX78" fmla="*/ 685800 w 783431"/>
                <a:gd name="connsiteY78" fmla="*/ 40482 h 1202531"/>
                <a:gd name="connsiteX79" fmla="*/ 678656 w 783431"/>
                <a:gd name="connsiteY79" fmla="*/ 21432 h 1202531"/>
                <a:gd name="connsiteX80" fmla="*/ 695325 w 783431"/>
                <a:gd name="connsiteY80" fmla="*/ 2382 h 1202531"/>
                <a:gd name="connsiteX81" fmla="*/ 628650 w 783431"/>
                <a:gd name="connsiteY81" fmla="*/ 0 h 1202531"/>
                <a:gd name="connsiteX82" fmla="*/ 552450 w 783431"/>
                <a:gd name="connsiteY82" fmla="*/ 52388 h 1202531"/>
                <a:gd name="connsiteX83" fmla="*/ 538162 w 783431"/>
                <a:gd name="connsiteY83" fmla="*/ 90488 h 1202531"/>
                <a:gd name="connsiteX84" fmla="*/ 445294 w 783431"/>
                <a:gd name="connsiteY84" fmla="*/ 126207 h 1202531"/>
                <a:gd name="connsiteX85" fmla="*/ 397669 w 783431"/>
                <a:gd name="connsiteY85" fmla="*/ 159544 h 1202531"/>
                <a:gd name="connsiteX86" fmla="*/ 376237 w 783431"/>
                <a:gd name="connsiteY86" fmla="*/ 190500 h 1202531"/>
                <a:gd name="connsiteX87" fmla="*/ 350044 w 783431"/>
                <a:gd name="connsiteY87" fmla="*/ 140494 h 1202531"/>
                <a:gd name="connsiteX88" fmla="*/ 316706 w 783431"/>
                <a:gd name="connsiteY88" fmla="*/ 140494 h 1202531"/>
                <a:gd name="connsiteX89" fmla="*/ 304800 w 783431"/>
                <a:gd name="connsiteY89" fmla="*/ 166688 h 1202531"/>
                <a:gd name="connsiteX90" fmla="*/ 280987 w 783431"/>
                <a:gd name="connsiteY90" fmla="*/ 230982 h 1202531"/>
                <a:gd name="connsiteX91" fmla="*/ 154781 w 783431"/>
                <a:gd name="connsiteY91" fmla="*/ 223838 h 1202531"/>
                <a:gd name="connsiteX92" fmla="*/ 140494 w 783431"/>
                <a:gd name="connsiteY92" fmla="*/ 245269 h 1202531"/>
                <a:gd name="connsiteX93" fmla="*/ 138112 w 783431"/>
                <a:gd name="connsiteY93" fmla="*/ 280988 h 1202531"/>
                <a:gd name="connsiteX94" fmla="*/ 66675 w 783431"/>
                <a:gd name="connsiteY94" fmla="*/ 309563 h 1202531"/>
                <a:gd name="connsiteX95" fmla="*/ 54769 w 783431"/>
                <a:gd name="connsiteY95" fmla="*/ 323850 h 1202531"/>
                <a:gd name="connsiteX96" fmla="*/ 66675 w 783431"/>
                <a:gd name="connsiteY96" fmla="*/ 381000 h 1202531"/>
                <a:gd name="connsiteX97" fmla="*/ 19050 w 783431"/>
                <a:gd name="connsiteY97" fmla="*/ 423863 h 1202531"/>
                <a:gd name="connsiteX98" fmla="*/ 26194 w 783431"/>
                <a:gd name="connsiteY98" fmla="*/ 490538 h 1202531"/>
                <a:gd name="connsiteX99" fmla="*/ 33337 w 783431"/>
                <a:gd name="connsiteY99" fmla="*/ 554832 h 1202531"/>
                <a:gd name="connsiteX100" fmla="*/ 0 w 783431"/>
                <a:gd name="connsiteY100" fmla="*/ 614363 h 1202531"/>
                <a:gd name="connsiteX0" fmla="*/ 0 w 783431"/>
                <a:gd name="connsiteY0" fmla="*/ 614363 h 1202531"/>
                <a:gd name="connsiteX1" fmla="*/ 21431 w 783431"/>
                <a:gd name="connsiteY1" fmla="*/ 661988 h 1202531"/>
                <a:gd name="connsiteX2" fmla="*/ 28575 w 783431"/>
                <a:gd name="connsiteY2" fmla="*/ 742950 h 1202531"/>
                <a:gd name="connsiteX3" fmla="*/ 76200 w 783431"/>
                <a:gd name="connsiteY3" fmla="*/ 814388 h 1202531"/>
                <a:gd name="connsiteX4" fmla="*/ 102394 w 783431"/>
                <a:gd name="connsiteY4" fmla="*/ 919163 h 1202531"/>
                <a:gd name="connsiteX5" fmla="*/ 116681 w 783431"/>
                <a:gd name="connsiteY5" fmla="*/ 947738 h 1202531"/>
                <a:gd name="connsiteX6" fmla="*/ 130969 w 783431"/>
                <a:gd name="connsiteY6" fmla="*/ 995363 h 1202531"/>
                <a:gd name="connsiteX7" fmla="*/ 150019 w 783431"/>
                <a:gd name="connsiteY7" fmla="*/ 1023938 h 1202531"/>
                <a:gd name="connsiteX8" fmla="*/ 159544 w 783431"/>
                <a:gd name="connsiteY8" fmla="*/ 1042988 h 1202531"/>
                <a:gd name="connsiteX9" fmla="*/ 197644 w 783431"/>
                <a:gd name="connsiteY9" fmla="*/ 1069182 h 1202531"/>
                <a:gd name="connsiteX10" fmla="*/ 245269 w 783431"/>
                <a:gd name="connsiteY10" fmla="*/ 1090613 h 1202531"/>
                <a:gd name="connsiteX11" fmla="*/ 264318 w 783431"/>
                <a:gd name="connsiteY11" fmla="*/ 1131094 h 1202531"/>
                <a:gd name="connsiteX12" fmla="*/ 295275 w 783431"/>
                <a:gd name="connsiteY12" fmla="*/ 1164431 h 1202531"/>
                <a:gd name="connsiteX13" fmla="*/ 385762 w 783431"/>
                <a:gd name="connsiteY13" fmla="*/ 1200149 h 1202531"/>
                <a:gd name="connsiteX14" fmla="*/ 469106 w 783431"/>
                <a:gd name="connsiteY14" fmla="*/ 1181100 h 1202531"/>
                <a:gd name="connsiteX15" fmla="*/ 554831 w 783431"/>
                <a:gd name="connsiteY15" fmla="*/ 1202531 h 1202531"/>
                <a:gd name="connsiteX16" fmla="*/ 592931 w 783431"/>
                <a:gd name="connsiteY16" fmla="*/ 1126331 h 1202531"/>
                <a:gd name="connsiteX17" fmla="*/ 604837 w 783431"/>
                <a:gd name="connsiteY17" fmla="*/ 1085850 h 1202531"/>
                <a:gd name="connsiteX18" fmla="*/ 585787 w 783431"/>
                <a:gd name="connsiteY18" fmla="*/ 1035844 h 1202531"/>
                <a:gd name="connsiteX19" fmla="*/ 607219 w 783431"/>
                <a:gd name="connsiteY19" fmla="*/ 1021557 h 1202531"/>
                <a:gd name="connsiteX20" fmla="*/ 645319 w 783431"/>
                <a:gd name="connsiteY20" fmla="*/ 1016794 h 1202531"/>
                <a:gd name="connsiteX21" fmla="*/ 685800 w 783431"/>
                <a:gd name="connsiteY21" fmla="*/ 997744 h 1202531"/>
                <a:gd name="connsiteX22" fmla="*/ 716756 w 783431"/>
                <a:gd name="connsiteY22" fmla="*/ 1002507 h 1202531"/>
                <a:gd name="connsiteX23" fmla="*/ 738187 w 783431"/>
                <a:gd name="connsiteY23" fmla="*/ 969169 h 1202531"/>
                <a:gd name="connsiteX24" fmla="*/ 783431 w 783431"/>
                <a:gd name="connsiteY24" fmla="*/ 933450 h 1202531"/>
                <a:gd name="connsiteX25" fmla="*/ 776287 w 783431"/>
                <a:gd name="connsiteY25" fmla="*/ 907257 h 1202531"/>
                <a:gd name="connsiteX26" fmla="*/ 752475 w 783431"/>
                <a:gd name="connsiteY26" fmla="*/ 888207 h 1202531"/>
                <a:gd name="connsiteX27" fmla="*/ 752475 w 783431"/>
                <a:gd name="connsiteY27" fmla="*/ 864394 h 1202531"/>
                <a:gd name="connsiteX28" fmla="*/ 728662 w 783431"/>
                <a:gd name="connsiteY28" fmla="*/ 852488 h 1202531"/>
                <a:gd name="connsiteX29" fmla="*/ 711994 w 783431"/>
                <a:gd name="connsiteY29" fmla="*/ 802482 h 1202531"/>
                <a:gd name="connsiteX30" fmla="*/ 688181 w 783431"/>
                <a:gd name="connsiteY30" fmla="*/ 814388 h 1202531"/>
                <a:gd name="connsiteX31" fmla="*/ 659606 w 783431"/>
                <a:gd name="connsiteY31" fmla="*/ 814388 h 1202531"/>
                <a:gd name="connsiteX32" fmla="*/ 647700 w 783431"/>
                <a:gd name="connsiteY32" fmla="*/ 847725 h 1202531"/>
                <a:gd name="connsiteX33" fmla="*/ 623887 w 783431"/>
                <a:gd name="connsiteY33" fmla="*/ 847725 h 1202531"/>
                <a:gd name="connsiteX34" fmla="*/ 576262 w 783431"/>
                <a:gd name="connsiteY34" fmla="*/ 828675 h 1202531"/>
                <a:gd name="connsiteX35" fmla="*/ 554831 w 783431"/>
                <a:gd name="connsiteY35" fmla="*/ 816769 h 1202531"/>
                <a:gd name="connsiteX36" fmla="*/ 547687 w 783431"/>
                <a:gd name="connsiteY36" fmla="*/ 783432 h 1202531"/>
                <a:gd name="connsiteX37" fmla="*/ 561975 w 783431"/>
                <a:gd name="connsiteY37" fmla="*/ 754857 h 1202531"/>
                <a:gd name="connsiteX38" fmla="*/ 533400 w 783431"/>
                <a:gd name="connsiteY38" fmla="*/ 733425 h 1202531"/>
                <a:gd name="connsiteX39" fmla="*/ 509587 w 783431"/>
                <a:gd name="connsiteY39" fmla="*/ 711994 h 1202531"/>
                <a:gd name="connsiteX40" fmla="*/ 473869 w 783431"/>
                <a:gd name="connsiteY40" fmla="*/ 711994 h 1202531"/>
                <a:gd name="connsiteX41" fmla="*/ 435769 w 783431"/>
                <a:gd name="connsiteY41" fmla="*/ 711994 h 1202531"/>
                <a:gd name="connsiteX42" fmla="*/ 438150 w 783431"/>
                <a:gd name="connsiteY42" fmla="*/ 669132 h 1202531"/>
                <a:gd name="connsiteX43" fmla="*/ 428625 w 783431"/>
                <a:gd name="connsiteY43" fmla="*/ 642938 h 1202531"/>
                <a:gd name="connsiteX44" fmla="*/ 423862 w 783431"/>
                <a:gd name="connsiteY44" fmla="*/ 607219 h 1202531"/>
                <a:gd name="connsiteX45" fmla="*/ 426244 w 783431"/>
                <a:gd name="connsiteY45" fmla="*/ 578644 h 1202531"/>
                <a:gd name="connsiteX46" fmla="*/ 440531 w 783431"/>
                <a:gd name="connsiteY46" fmla="*/ 566738 h 1202531"/>
                <a:gd name="connsiteX47" fmla="*/ 450056 w 783431"/>
                <a:gd name="connsiteY47" fmla="*/ 535782 h 1202531"/>
                <a:gd name="connsiteX48" fmla="*/ 457200 w 783431"/>
                <a:gd name="connsiteY48" fmla="*/ 519113 h 1202531"/>
                <a:gd name="connsiteX49" fmla="*/ 481012 w 783431"/>
                <a:gd name="connsiteY49" fmla="*/ 526257 h 1202531"/>
                <a:gd name="connsiteX50" fmla="*/ 495300 w 783431"/>
                <a:gd name="connsiteY50" fmla="*/ 576263 h 1202531"/>
                <a:gd name="connsiteX51" fmla="*/ 507206 w 783431"/>
                <a:gd name="connsiteY51" fmla="*/ 581025 h 1202531"/>
                <a:gd name="connsiteX52" fmla="*/ 526256 w 783431"/>
                <a:gd name="connsiteY52" fmla="*/ 583407 h 1202531"/>
                <a:gd name="connsiteX53" fmla="*/ 554831 w 783431"/>
                <a:gd name="connsiteY53" fmla="*/ 583407 h 1202531"/>
                <a:gd name="connsiteX54" fmla="*/ 557212 w 783431"/>
                <a:gd name="connsiteY54" fmla="*/ 547688 h 1202531"/>
                <a:gd name="connsiteX55" fmla="*/ 545306 w 783431"/>
                <a:gd name="connsiteY55" fmla="*/ 502444 h 1202531"/>
                <a:gd name="connsiteX56" fmla="*/ 545306 w 783431"/>
                <a:gd name="connsiteY56" fmla="*/ 476250 h 1202531"/>
                <a:gd name="connsiteX57" fmla="*/ 581025 w 783431"/>
                <a:gd name="connsiteY57" fmla="*/ 454819 h 1202531"/>
                <a:gd name="connsiteX58" fmla="*/ 604837 w 783431"/>
                <a:gd name="connsiteY58" fmla="*/ 435769 h 1202531"/>
                <a:gd name="connsiteX59" fmla="*/ 640556 w 783431"/>
                <a:gd name="connsiteY59" fmla="*/ 414338 h 1202531"/>
                <a:gd name="connsiteX60" fmla="*/ 645319 w 783431"/>
                <a:gd name="connsiteY60" fmla="*/ 395288 h 1202531"/>
                <a:gd name="connsiteX61" fmla="*/ 633412 w 783431"/>
                <a:gd name="connsiteY61" fmla="*/ 371475 h 1202531"/>
                <a:gd name="connsiteX62" fmla="*/ 614362 w 783431"/>
                <a:gd name="connsiteY62" fmla="*/ 369094 h 1202531"/>
                <a:gd name="connsiteX63" fmla="*/ 609600 w 783431"/>
                <a:gd name="connsiteY63" fmla="*/ 366713 h 1202531"/>
                <a:gd name="connsiteX64" fmla="*/ 597694 w 783431"/>
                <a:gd name="connsiteY64" fmla="*/ 357188 h 1202531"/>
                <a:gd name="connsiteX65" fmla="*/ 611981 w 783431"/>
                <a:gd name="connsiteY65" fmla="*/ 345282 h 1202531"/>
                <a:gd name="connsiteX66" fmla="*/ 652462 w 783431"/>
                <a:gd name="connsiteY66" fmla="*/ 316707 h 1202531"/>
                <a:gd name="connsiteX67" fmla="*/ 678656 w 783431"/>
                <a:gd name="connsiteY67" fmla="*/ 264319 h 1202531"/>
                <a:gd name="connsiteX68" fmla="*/ 666750 w 783431"/>
                <a:gd name="connsiteY68" fmla="*/ 242888 h 1202531"/>
                <a:gd name="connsiteX69" fmla="*/ 638175 w 783431"/>
                <a:gd name="connsiteY69" fmla="*/ 219075 h 1202531"/>
                <a:gd name="connsiteX70" fmla="*/ 642937 w 783431"/>
                <a:gd name="connsiteY70" fmla="*/ 180975 h 1202531"/>
                <a:gd name="connsiteX71" fmla="*/ 673894 w 783431"/>
                <a:gd name="connsiteY71" fmla="*/ 171450 h 1202531"/>
                <a:gd name="connsiteX72" fmla="*/ 700087 w 783431"/>
                <a:gd name="connsiteY72" fmla="*/ 142875 h 1202531"/>
                <a:gd name="connsiteX73" fmla="*/ 700087 w 783431"/>
                <a:gd name="connsiteY73" fmla="*/ 111919 h 1202531"/>
                <a:gd name="connsiteX74" fmla="*/ 666750 w 783431"/>
                <a:gd name="connsiteY74" fmla="*/ 107157 h 1202531"/>
                <a:gd name="connsiteX75" fmla="*/ 645319 w 783431"/>
                <a:gd name="connsiteY75" fmla="*/ 102394 h 1202531"/>
                <a:gd name="connsiteX76" fmla="*/ 645319 w 783431"/>
                <a:gd name="connsiteY76" fmla="*/ 102394 h 1202531"/>
                <a:gd name="connsiteX77" fmla="*/ 678656 w 783431"/>
                <a:gd name="connsiteY77" fmla="*/ 69057 h 1202531"/>
                <a:gd name="connsiteX78" fmla="*/ 685800 w 783431"/>
                <a:gd name="connsiteY78" fmla="*/ 40482 h 1202531"/>
                <a:gd name="connsiteX79" fmla="*/ 678656 w 783431"/>
                <a:gd name="connsiteY79" fmla="*/ 21432 h 1202531"/>
                <a:gd name="connsiteX80" fmla="*/ 695325 w 783431"/>
                <a:gd name="connsiteY80" fmla="*/ 2382 h 1202531"/>
                <a:gd name="connsiteX81" fmla="*/ 628650 w 783431"/>
                <a:gd name="connsiteY81" fmla="*/ 0 h 1202531"/>
                <a:gd name="connsiteX82" fmla="*/ 552450 w 783431"/>
                <a:gd name="connsiteY82" fmla="*/ 52388 h 1202531"/>
                <a:gd name="connsiteX83" fmla="*/ 538162 w 783431"/>
                <a:gd name="connsiteY83" fmla="*/ 90488 h 1202531"/>
                <a:gd name="connsiteX84" fmla="*/ 445294 w 783431"/>
                <a:gd name="connsiteY84" fmla="*/ 126207 h 1202531"/>
                <a:gd name="connsiteX85" fmla="*/ 397669 w 783431"/>
                <a:gd name="connsiteY85" fmla="*/ 159544 h 1202531"/>
                <a:gd name="connsiteX86" fmla="*/ 376237 w 783431"/>
                <a:gd name="connsiteY86" fmla="*/ 190500 h 1202531"/>
                <a:gd name="connsiteX87" fmla="*/ 350044 w 783431"/>
                <a:gd name="connsiteY87" fmla="*/ 140494 h 1202531"/>
                <a:gd name="connsiteX88" fmla="*/ 316706 w 783431"/>
                <a:gd name="connsiteY88" fmla="*/ 140494 h 1202531"/>
                <a:gd name="connsiteX89" fmla="*/ 304800 w 783431"/>
                <a:gd name="connsiteY89" fmla="*/ 166688 h 1202531"/>
                <a:gd name="connsiteX90" fmla="*/ 280987 w 783431"/>
                <a:gd name="connsiteY90" fmla="*/ 230982 h 1202531"/>
                <a:gd name="connsiteX91" fmla="*/ 154781 w 783431"/>
                <a:gd name="connsiteY91" fmla="*/ 223838 h 1202531"/>
                <a:gd name="connsiteX92" fmla="*/ 140494 w 783431"/>
                <a:gd name="connsiteY92" fmla="*/ 245269 h 1202531"/>
                <a:gd name="connsiteX93" fmla="*/ 138112 w 783431"/>
                <a:gd name="connsiteY93" fmla="*/ 280988 h 1202531"/>
                <a:gd name="connsiteX94" fmla="*/ 66675 w 783431"/>
                <a:gd name="connsiteY94" fmla="*/ 309563 h 1202531"/>
                <a:gd name="connsiteX95" fmla="*/ 54769 w 783431"/>
                <a:gd name="connsiteY95" fmla="*/ 323850 h 1202531"/>
                <a:gd name="connsiteX96" fmla="*/ 66675 w 783431"/>
                <a:gd name="connsiteY96" fmla="*/ 381000 h 1202531"/>
                <a:gd name="connsiteX97" fmla="*/ 19050 w 783431"/>
                <a:gd name="connsiteY97" fmla="*/ 423863 h 1202531"/>
                <a:gd name="connsiteX98" fmla="*/ 26194 w 783431"/>
                <a:gd name="connsiteY98" fmla="*/ 490538 h 1202531"/>
                <a:gd name="connsiteX99" fmla="*/ 33337 w 783431"/>
                <a:gd name="connsiteY99" fmla="*/ 554832 h 1202531"/>
                <a:gd name="connsiteX100" fmla="*/ 0 w 783431"/>
                <a:gd name="connsiteY100" fmla="*/ 614363 h 1202531"/>
                <a:gd name="connsiteX0" fmla="*/ 0 w 783431"/>
                <a:gd name="connsiteY0" fmla="*/ 614363 h 1202531"/>
                <a:gd name="connsiteX1" fmla="*/ 21431 w 783431"/>
                <a:gd name="connsiteY1" fmla="*/ 661988 h 1202531"/>
                <a:gd name="connsiteX2" fmla="*/ 28575 w 783431"/>
                <a:gd name="connsiteY2" fmla="*/ 742950 h 1202531"/>
                <a:gd name="connsiteX3" fmla="*/ 76200 w 783431"/>
                <a:gd name="connsiteY3" fmla="*/ 814388 h 1202531"/>
                <a:gd name="connsiteX4" fmla="*/ 102394 w 783431"/>
                <a:gd name="connsiteY4" fmla="*/ 919163 h 1202531"/>
                <a:gd name="connsiteX5" fmla="*/ 116681 w 783431"/>
                <a:gd name="connsiteY5" fmla="*/ 947738 h 1202531"/>
                <a:gd name="connsiteX6" fmla="*/ 130969 w 783431"/>
                <a:gd name="connsiteY6" fmla="*/ 995363 h 1202531"/>
                <a:gd name="connsiteX7" fmla="*/ 150019 w 783431"/>
                <a:gd name="connsiteY7" fmla="*/ 1023938 h 1202531"/>
                <a:gd name="connsiteX8" fmla="*/ 159544 w 783431"/>
                <a:gd name="connsiteY8" fmla="*/ 1042988 h 1202531"/>
                <a:gd name="connsiteX9" fmla="*/ 197644 w 783431"/>
                <a:gd name="connsiteY9" fmla="*/ 1069182 h 1202531"/>
                <a:gd name="connsiteX10" fmla="*/ 245269 w 783431"/>
                <a:gd name="connsiteY10" fmla="*/ 1090613 h 1202531"/>
                <a:gd name="connsiteX11" fmla="*/ 264318 w 783431"/>
                <a:gd name="connsiteY11" fmla="*/ 1131094 h 1202531"/>
                <a:gd name="connsiteX12" fmla="*/ 295275 w 783431"/>
                <a:gd name="connsiteY12" fmla="*/ 1164431 h 1202531"/>
                <a:gd name="connsiteX13" fmla="*/ 385762 w 783431"/>
                <a:gd name="connsiteY13" fmla="*/ 1200149 h 1202531"/>
                <a:gd name="connsiteX14" fmla="*/ 419100 w 783431"/>
                <a:gd name="connsiteY14" fmla="*/ 1190624 h 1202531"/>
                <a:gd name="connsiteX15" fmla="*/ 469106 w 783431"/>
                <a:gd name="connsiteY15" fmla="*/ 1181100 h 1202531"/>
                <a:gd name="connsiteX16" fmla="*/ 554831 w 783431"/>
                <a:gd name="connsiteY16" fmla="*/ 1202531 h 1202531"/>
                <a:gd name="connsiteX17" fmla="*/ 592931 w 783431"/>
                <a:gd name="connsiteY17" fmla="*/ 1126331 h 1202531"/>
                <a:gd name="connsiteX18" fmla="*/ 604837 w 783431"/>
                <a:gd name="connsiteY18" fmla="*/ 1085850 h 1202531"/>
                <a:gd name="connsiteX19" fmla="*/ 585787 w 783431"/>
                <a:gd name="connsiteY19" fmla="*/ 1035844 h 1202531"/>
                <a:gd name="connsiteX20" fmla="*/ 607219 w 783431"/>
                <a:gd name="connsiteY20" fmla="*/ 1021557 h 1202531"/>
                <a:gd name="connsiteX21" fmla="*/ 645319 w 783431"/>
                <a:gd name="connsiteY21" fmla="*/ 1016794 h 1202531"/>
                <a:gd name="connsiteX22" fmla="*/ 685800 w 783431"/>
                <a:gd name="connsiteY22" fmla="*/ 997744 h 1202531"/>
                <a:gd name="connsiteX23" fmla="*/ 716756 w 783431"/>
                <a:gd name="connsiteY23" fmla="*/ 1002507 h 1202531"/>
                <a:gd name="connsiteX24" fmla="*/ 738187 w 783431"/>
                <a:gd name="connsiteY24" fmla="*/ 969169 h 1202531"/>
                <a:gd name="connsiteX25" fmla="*/ 783431 w 783431"/>
                <a:gd name="connsiteY25" fmla="*/ 933450 h 1202531"/>
                <a:gd name="connsiteX26" fmla="*/ 776287 w 783431"/>
                <a:gd name="connsiteY26" fmla="*/ 907257 h 1202531"/>
                <a:gd name="connsiteX27" fmla="*/ 752475 w 783431"/>
                <a:gd name="connsiteY27" fmla="*/ 888207 h 1202531"/>
                <a:gd name="connsiteX28" fmla="*/ 752475 w 783431"/>
                <a:gd name="connsiteY28" fmla="*/ 864394 h 1202531"/>
                <a:gd name="connsiteX29" fmla="*/ 728662 w 783431"/>
                <a:gd name="connsiteY29" fmla="*/ 852488 h 1202531"/>
                <a:gd name="connsiteX30" fmla="*/ 711994 w 783431"/>
                <a:gd name="connsiteY30" fmla="*/ 802482 h 1202531"/>
                <a:gd name="connsiteX31" fmla="*/ 688181 w 783431"/>
                <a:gd name="connsiteY31" fmla="*/ 814388 h 1202531"/>
                <a:gd name="connsiteX32" fmla="*/ 659606 w 783431"/>
                <a:gd name="connsiteY32" fmla="*/ 814388 h 1202531"/>
                <a:gd name="connsiteX33" fmla="*/ 647700 w 783431"/>
                <a:gd name="connsiteY33" fmla="*/ 847725 h 1202531"/>
                <a:gd name="connsiteX34" fmla="*/ 623887 w 783431"/>
                <a:gd name="connsiteY34" fmla="*/ 847725 h 1202531"/>
                <a:gd name="connsiteX35" fmla="*/ 576262 w 783431"/>
                <a:gd name="connsiteY35" fmla="*/ 828675 h 1202531"/>
                <a:gd name="connsiteX36" fmla="*/ 554831 w 783431"/>
                <a:gd name="connsiteY36" fmla="*/ 816769 h 1202531"/>
                <a:gd name="connsiteX37" fmla="*/ 547687 w 783431"/>
                <a:gd name="connsiteY37" fmla="*/ 783432 h 1202531"/>
                <a:gd name="connsiteX38" fmla="*/ 561975 w 783431"/>
                <a:gd name="connsiteY38" fmla="*/ 754857 h 1202531"/>
                <a:gd name="connsiteX39" fmla="*/ 533400 w 783431"/>
                <a:gd name="connsiteY39" fmla="*/ 733425 h 1202531"/>
                <a:gd name="connsiteX40" fmla="*/ 509587 w 783431"/>
                <a:gd name="connsiteY40" fmla="*/ 711994 h 1202531"/>
                <a:gd name="connsiteX41" fmla="*/ 473869 w 783431"/>
                <a:gd name="connsiteY41" fmla="*/ 711994 h 1202531"/>
                <a:gd name="connsiteX42" fmla="*/ 435769 w 783431"/>
                <a:gd name="connsiteY42" fmla="*/ 711994 h 1202531"/>
                <a:gd name="connsiteX43" fmla="*/ 438150 w 783431"/>
                <a:gd name="connsiteY43" fmla="*/ 669132 h 1202531"/>
                <a:gd name="connsiteX44" fmla="*/ 428625 w 783431"/>
                <a:gd name="connsiteY44" fmla="*/ 642938 h 1202531"/>
                <a:gd name="connsiteX45" fmla="*/ 423862 w 783431"/>
                <a:gd name="connsiteY45" fmla="*/ 607219 h 1202531"/>
                <a:gd name="connsiteX46" fmla="*/ 426244 w 783431"/>
                <a:gd name="connsiteY46" fmla="*/ 578644 h 1202531"/>
                <a:gd name="connsiteX47" fmla="*/ 440531 w 783431"/>
                <a:gd name="connsiteY47" fmla="*/ 566738 h 1202531"/>
                <a:gd name="connsiteX48" fmla="*/ 450056 w 783431"/>
                <a:gd name="connsiteY48" fmla="*/ 535782 h 1202531"/>
                <a:gd name="connsiteX49" fmla="*/ 457200 w 783431"/>
                <a:gd name="connsiteY49" fmla="*/ 519113 h 1202531"/>
                <a:gd name="connsiteX50" fmla="*/ 481012 w 783431"/>
                <a:gd name="connsiteY50" fmla="*/ 526257 h 1202531"/>
                <a:gd name="connsiteX51" fmla="*/ 495300 w 783431"/>
                <a:gd name="connsiteY51" fmla="*/ 576263 h 1202531"/>
                <a:gd name="connsiteX52" fmla="*/ 507206 w 783431"/>
                <a:gd name="connsiteY52" fmla="*/ 581025 h 1202531"/>
                <a:gd name="connsiteX53" fmla="*/ 526256 w 783431"/>
                <a:gd name="connsiteY53" fmla="*/ 583407 h 1202531"/>
                <a:gd name="connsiteX54" fmla="*/ 554831 w 783431"/>
                <a:gd name="connsiteY54" fmla="*/ 583407 h 1202531"/>
                <a:gd name="connsiteX55" fmla="*/ 557212 w 783431"/>
                <a:gd name="connsiteY55" fmla="*/ 547688 h 1202531"/>
                <a:gd name="connsiteX56" fmla="*/ 545306 w 783431"/>
                <a:gd name="connsiteY56" fmla="*/ 502444 h 1202531"/>
                <a:gd name="connsiteX57" fmla="*/ 545306 w 783431"/>
                <a:gd name="connsiteY57" fmla="*/ 476250 h 1202531"/>
                <a:gd name="connsiteX58" fmla="*/ 581025 w 783431"/>
                <a:gd name="connsiteY58" fmla="*/ 454819 h 1202531"/>
                <a:gd name="connsiteX59" fmla="*/ 604837 w 783431"/>
                <a:gd name="connsiteY59" fmla="*/ 435769 h 1202531"/>
                <a:gd name="connsiteX60" fmla="*/ 640556 w 783431"/>
                <a:gd name="connsiteY60" fmla="*/ 414338 h 1202531"/>
                <a:gd name="connsiteX61" fmla="*/ 645319 w 783431"/>
                <a:gd name="connsiteY61" fmla="*/ 395288 h 1202531"/>
                <a:gd name="connsiteX62" fmla="*/ 633412 w 783431"/>
                <a:gd name="connsiteY62" fmla="*/ 371475 h 1202531"/>
                <a:gd name="connsiteX63" fmla="*/ 614362 w 783431"/>
                <a:gd name="connsiteY63" fmla="*/ 369094 h 1202531"/>
                <a:gd name="connsiteX64" fmla="*/ 609600 w 783431"/>
                <a:gd name="connsiteY64" fmla="*/ 366713 h 1202531"/>
                <a:gd name="connsiteX65" fmla="*/ 597694 w 783431"/>
                <a:gd name="connsiteY65" fmla="*/ 357188 h 1202531"/>
                <a:gd name="connsiteX66" fmla="*/ 611981 w 783431"/>
                <a:gd name="connsiteY66" fmla="*/ 345282 h 1202531"/>
                <a:gd name="connsiteX67" fmla="*/ 652462 w 783431"/>
                <a:gd name="connsiteY67" fmla="*/ 316707 h 1202531"/>
                <a:gd name="connsiteX68" fmla="*/ 678656 w 783431"/>
                <a:gd name="connsiteY68" fmla="*/ 264319 h 1202531"/>
                <a:gd name="connsiteX69" fmla="*/ 666750 w 783431"/>
                <a:gd name="connsiteY69" fmla="*/ 242888 h 1202531"/>
                <a:gd name="connsiteX70" fmla="*/ 638175 w 783431"/>
                <a:gd name="connsiteY70" fmla="*/ 219075 h 1202531"/>
                <a:gd name="connsiteX71" fmla="*/ 642937 w 783431"/>
                <a:gd name="connsiteY71" fmla="*/ 180975 h 1202531"/>
                <a:gd name="connsiteX72" fmla="*/ 673894 w 783431"/>
                <a:gd name="connsiteY72" fmla="*/ 171450 h 1202531"/>
                <a:gd name="connsiteX73" fmla="*/ 700087 w 783431"/>
                <a:gd name="connsiteY73" fmla="*/ 142875 h 1202531"/>
                <a:gd name="connsiteX74" fmla="*/ 700087 w 783431"/>
                <a:gd name="connsiteY74" fmla="*/ 111919 h 1202531"/>
                <a:gd name="connsiteX75" fmla="*/ 666750 w 783431"/>
                <a:gd name="connsiteY75" fmla="*/ 107157 h 1202531"/>
                <a:gd name="connsiteX76" fmla="*/ 645319 w 783431"/>
                <a:gd name="connsiteY76" fmla="*/ 102394 h 1202531"/>
                <a:gd name="connsiteX77" fmla="*/ 645319 w 783431"/>
                <a:gd name="connsiteY77" fmla="*/ 102394 h 1202531"/>
                <a:gd name="connsiteX78" fmla="*/ 678656 w 783431"/>
                <a:gd name="connsiteY78" fmla="*/ 69057 h 1202531"/>
                <a:gd name="connsiteX79" fmla="*/ 685800 w 783431"/>
                <a:gd name="connsiteY79" fmla="*/ 40482 h 1202531"/>
                <a:gd name="connsiteX80" fmla="*/ 678656 w 783431"/>
                <a:gd name="connsiteY80" fmla="*/ 21432 h 1202531"/>
                <a:gd name="connsiteX81" fmla="*/ 695325 w 783431"/>
                <a:gd name="connsiteY81" fmla="*/ 2382 h 1202531"/>
                <a:gd name="connsiteX82" fmla="*/ 628650 w 783431"/>
                <a:gd name="connsiteY82" fmla="*/ 0 h 1202531"/>
                <a:gd name="connsiteX83" fmla="*/ 552450 w 783431"/>
                <a:gd name="connsiteY83" fmla="*/ 52388 h 1202531"/>
                <a:gd name="connsiteX84" fmla="*/ 538162 w 783431"/>
                <a:gd name="connsiteY84" fmla="*/ 90488 h 1202531"/>
                <a:gd name="connsiteX85" fmla="*/ 445294 w 783431"/>
                <a:gd name="connsiteY85" fmla="*/ 126207 h 1202531"/>
                <a:gd name="connsiteX86" fmla="*/ 397669 w 783431"/>
                <a:gd name="connsiteY86" fmla="*/ 159544 h 1202531"/>
                <a:gd name="connsiteX87" fmla="*/ 376237 w 783431"/>
                <a:gd name="connsiteY87" fmla="*/ 190500 h 1202531"/>
                <a:gd name="connsiteX88" fmla="*/ 350044 w 783431"/>
                <a:gd name="connsiteY88" fmla="*/ 140494 h 1202531"/>
                <a:gd name="connsiteX89" fmla="*/ 316706 w 783431"/>
                <a:gd name="connsiteY89" fmla="*/ 140494 h 1202531"/>
                <a:gd name="connsiteX90" fmla="*/ 304800 w 783431"/>
                <a:gd name="connsiteY90" fmla="*/ 166688 h 1202531"/>
                <a:gd name="connsiteX91" fmla="*/ 280987 w 783431"/>
                <a:gd name="connsiteY91" fmla="*/ 230982 h 1202531"/>
                <a:gd name="connsiteX92" fmla="*/ 154781 w 783431"/>
                <a:gd name="connsiteY92" fmla="*/ 223838 h 1202531"/>
                <a:gd name="connsiteX93" fmla="*/ 140494 w 783431"/>
                <a:gd name="connsiteY93" fmla="*/ 245269 h 1202531"/>
                <a:gd name="connsiteX94" fmla="*/ 138112 w 783431"/>
                <a:gd name="connsiteY94" fmla="*/ 280988 h 1202531"/>
                <a:gd name="connsiteX95" fmla="*/ 66675 w 783431"/>
                <a:gd name="connsiteY95" fmla="*/ 309563 h 1202531"/>
                <a:gd name="connsiteX96" fmla="*/ 54769 w 783431"/>
                <a:gd name="connsiteY96" fmla="*/ 323850 h 1202531"/>
                <a:gd name="connsiteX97" fmla="*/ 66675 w 783431"/>
                <a:gd name="connsiteY97" fmla="*/ 381000 h 1202531"/>
                <a:gd name="connsiteX98" fmla="*/ 19050 w 783431"/>
                <a:gd name="connsiteY98" fmla="*/ 423863 h 1202531"/>
                <a:gd name="connsiteX99" fmla="*/ 26194 w 783431"/>
                <a:gd name="connsiteY99" fmla="*/ 490538 h 1202531"/>
                <a:gd name="connsiteX100" fmla="*/ 33337 w 783431"/>
                <a:gd name="connsiteY100" fmla="*/ 554832 h 1202531"/>
                <a:gd name="connsiteX101" fmla="*/ 0 w 783431"/>
                <a:gd name="connsiteY101" fmla="*/ 614363 h 1202531"/>
                <a:gd name="connsiteX0" fmla="*/ 0 w 783431"/>
                <a:gd name="connsiteY0" fmla="*/ 614363 h 1276349"/>
                <a:gd name="connsiteX1" fmla="*/ 21431 w 783431"/>
                <a:gd name="connsiteY1" fmla="*/ 661988 h 1276349"/>
                <a:gd name="connsiteX2" fmla="*/ 28575 w 783431"/>
                <a:gd name="connsiteY2" fmla="*/ 742950 h 1276349"/>
                <a:gd name="connsiteX3" fmla="*/ 76200 w 783431"/>
                <a:gd name="connsiteY3" fmla="*/ 814388 h 1276349"/>
                <a:gd name="connsiteX4" fmla="*/ 102394 w 783431"/>
                <a:gd name="connsiteY4" fmla="*/ 919163 h 1276349"/>
                <a:gd name="connsiteX5" fmla="*/ 116681 w 783431"/>
                <a:gd name="connsiteY5" fmla="*/ 947738 h 1276349"/>
                <a:gd name="connsiteX6" fmla="*/ 130969 w 783431"/>
                <a:gd name="connsiteY6" fmla="*/ 995363 h 1276349"/>
                <a:gd name="connsiteX7" fmla="*/ 150019 w 783431"/>
                <a:gd name="connsiteY7" fmla="*/ 1023938 h 1276349"/>
                <a:gd name="connsiteX8" fmla="*/ 159544 w 783431"/>
                <a:gd name="connsiteY8" fmla="*/ 1042988 h 1276349"/>
                <a:gd name="connsiteX9" fmla="*/ 197644 w 783431"/>
                <a:gd name="connsiteY9" fmla="*/ 1069182 h 1276349"/>
                <a:gd name="connsiteX10" fmla="*/ 245269 w 783431"/>
                <a:gd name="connsiteY10" fmla="*/ 1090613 h 1276349"/>
                <a:gd name="connsiteX11" fmla="*/ 264318 w 783431"/>
                <a:gd name="connsiteY11" fmla="*/ 1131094 h 1276349"/>
                <a:gd name="connsiteX12" fmla="*/ 295275 w 783431"/>
                <a:gd name="connsiteY12" fmla="*/ 1164431 h 1276349"/>
                <a:gd name="connsiteX13" fmla="*/ 385762 w 783431"/>
                <a:gd name="connsiteY13" fmla="*/ 1200149 h 1276349"/>
                <a:gd name="connsiteX14" fmla="*/ 404812 w 783431"/>
                <a:gd name="connsiteY14" fmla="*/ 1276349 h 1276349"/>
                <a:gd name="connsiteX15" fmla="*/ 469106 w 783431"/>
                <a:gd name="connsiteY15" fmla="*/ 1181100 h 1276349"/>
                <a:gd name="connsiteX16" fmla="*/ 554831 w 783431"/>
                <a:gd name="connsiteY16" fmla="*/ 1202531 h 1276349"/>
                <a:gd name="connsiteX17" fmla="*/ 592931 w 783431"/>
                <a:gd name="connsiteY17" fmla="*/ 1126331 h 1276349"/>
                <a:gd name="connsiteX18" fmla="*/ 604837 w 783431"/>
                <a:gd name="connsiteY18" fmla="*/ 1085850 h 1276349"/>
                <a:gd name="connsiteX19" fmla="*/ 585787 w 783431"/>
                <a:gd name="connsiteY19" fmla="*/ 1035844 h 1276349"/>
                <a:gd name="connsiteX20" fmla="*/ 607219 w 783431"/>
                <a:gd name="connsiteY20" fmla="*/ 1021557 h 1276349"/>
                <a:gd name="connsiteX21" fmla="*/ 645319 w 783431"/>
                <a:gd name="connsiteY21" fmla="*/ 1016794 h 1276349"/>
                <a:gd name="connsiteX22" fmla="*/ 685800 w 783431"/>
                <a:gd name="connsiteY22" fmla="*/ 997744 h 1276349"/>
                <a:gd name="connsiteX23" fmla="*/ 716756 w 783431"/>
                <a:gd name="connsiteY23" fmla="*/ 1002507 h 1276349"/>
                <a:gd name="connsiteX24" fmla="*/ 738187 w 783431"/>
                <a:gd name="connsiteY24" fmla="*/ 969169 h 1276349"/>
                <a:gd name="connsiteX25" fmla="*/ 783431 w 783431"/>
                <a:gd name="connsiteY25" fmla="*/ 933450 h 1276349"/>
                <a:gd name="connsiteX26" fmla="*/ 776287 w 783431"/>
                <a:gd name="connsiteY26" fmla="*/ 907257 h 1276349"/>
                <a:gd name="connsiteX27" fmla="*/ 752475 w 783431"/>
                <a:gd name="connsiteY27" fmla="*/ 888207 h 1276349"/>
                <a:gd name="connsiteX28" fmla="*/ 752475 w 783431"/>
                <a:gd name="connsiteY28" fmla="*/ 864394 h 1276349"/>
                <a:gd name="connsiteX29" fmla="*/ 728662 w 783431"/>
                <a:gd name="connsiteY29" fmla="*/ 852488 h 1276349"/>
                <a:gd name="connsiteX30" fmla="*/ 711994 w 783431"/>
                <a:gd name="connsiteY30" fmla="*/ 802482 h 1276349"/>
                <a:gd name="connsiteX31" fmla="*/ 688181 w 783431"/>
                <a:gd name="connsiteY31" fmla="*/ 814388 h 1276349"/>
                <a:gd name="connsiteX32" fmla="*/ 659606 w 783431"/>
                <a:gd name="connsiteY32" fmla="*/ 814388 h 1276349"/>
                <a:gd name="connsiteX33" fmla="*/ 647700 w 783431"/>
                <a:gd name="connsiteY33" fmla="*/ 847725 h 1276349"/>
                <a:gd name="connsiteX34" fmla="*/ 623887 w 783431"/>
                <a:gd name="connsiteY34" fmla="*/ 847725 h 1276349"/>
                <a:gd name="connsiteX35" fmla="*/ 576262 w 783431"/>
                <a:gd name="connsiteY35" fmla="*/ 828675 h 1276349"/>
                <a:gd name="connsiteX36" fmla="*/ 554831 w 783431"/>
                <a:gd name="connsiteY36" fmla="*/ 816769 h 1276349"/>
                <a:gd name="connsiteX37" fmla="*/ 547687 w 783431"/>
                <a:gd name="connsiteY37" fmla="*/ 783432 h 1276349"/>
                <a:gd name="connsiteX38" fmla="*/ 561975 w 783431"/>
                <a:gd name="connsiteY38" fmla="*/ 754857 h 1276349"/>
                <a:gd name="connsiteX39" fmla="*/ 533400 w 783431"/>
                <a:gd name="connsiteY39" fmla="*/ 733425 h 1276349"/>
                <a:gd name="connsiteX40" fmla="*/ 509587 w 783431"/>
                <a:gd name="connsiteY40" fmla="*/ 711994 h 1276349"/>
                <a:gd name="connsiteX41" fmla="*/ 473869 w 783431"/>
                <a:gd name="connsiteY41" fmla="*/ 711994 h 1276349"/>
                <a:gd name="connsiteX42" fmla="*/ 435769 w 783431"/>
                <a:gd name="connsiteY42" fmla="*/ 711994 h 1276349"/>
                <a:gd name="connsiteX43" fmla="*/ 438150 w 783431"/>
                <a:gd name="connsiteY43" fmla="*/ 669132 h 1276349"/>
                <a:gd name="connsiteX44" fmla="*/ 428625 w 783431"/>
                <a:gd name="connsiteY44" fmla="*/ 642938 h 1276349"/>
                <a:gd name="connsiteX45" fmla="*/ 423862 w 783431"/>
                <a:gd name="connsiteY45" fmla="*/ 607219 h 1276349"/>
                <a:gd name="connsiteX46" fmla="*/ 426244 w 783431"/>
                <a:gd name="connsiteY46" fmla="*/ 578644 h 1276349"/>
                <a:gd name="connsiteX47" fmla="*/ 440531 w 783431"/>
                <a:gd name="connsiteY47" fmla="*/ 566738 h 1276349"/>
                <a:gd name="connsiteX48" fmla="*/ 450056 w 783431"/>
                <a:gd name="connsiteY48" fmla="*/ 535782 h 1276349"/>
                <a:gd name="connsiteX49" fmla="*/ 457200 w 783431"/>
                <a:gd name="connsiteY49" fmla="*/ 519113 h 1276349"/>
                <a:gd name="connsiteX50" fmla="*/ 481012 w 783431"/>
                <a:gd name="connsiteY50" fmla="*/ 526257 h 1276349"/>
                <a:gd name="connsiteX51" fmla="*/ 495300 w 783431"/>
                <a:gd name="connsiteY51" fmla="*/ 576263 h 1276349"/>
                <a:gd name="connsiteX52" fmla="*/ 507206 w 783431"/>
                <a:gd name="connsiteY52" fmla="*/ 581025 h 1276349"/>
                <a:gd name="connsiteX53" fmla="*/ 526256 w 783431"/>
                <a:gd name="connsiteY53" fmla="*/ 583407 h 1276349"/>
                <a:gd name="connsiteX54" fmla="*/ 554831 w 783431"/>
                <a:gd name="connsiteY54" fmla="*/ 583407 h 1276349"/>
                <a:gd name="connsiteX55" fmla="*/ 557212 w 783431"/>
                <a:gd name="connsiteY55" fmla="*/ 547688 h 1276349"/>
                <a:gd name="connsiteX56" fmla="*/ 545306 w 783431"/>
                <a:gd name="connsiteY56" fmla="*/ 502444 h 1276349"/>
                <a:gd name="connsiteX57" fmla="*/ 545306 w 783431"/>
                <a:gd name="connsiteY57" fmla="*/ 476250 h 1276349"/>
                <a:gd name="connsiteX58" fmla="*/ 581025 w 783431"/>
                <a:gd name="connsiteY58" fmla="*/ 454819 h 1276349"/>
                <a:gd name="connsiteX59" fmla="*/ 604837 w 783431"/>
                <a:gd name="connsiteY59" fmla="*/ 435769 h 1276349"/>
                <a:gd name="connsiteX60" fmla="*/ 640556 w 783431"/>
                <a:gd name="connsiteY60" fmla="*/ 414338 h 1276349"/>
                <a:gd name="connsiteX61" fmla="*/ 645319 w 783431"/>
                <a:gd name="connsiteY61" fmla="*/ 395288 h 1276349"/>
                <a:gd name="connsiteX62" fmla="*/ 633412 w 783431"/>
                <a:gd name="connsiteY62" fmla="*/ 371475 h 1276349"/>
                <a:gd name="connsiteX63" fmla="*/ 614362 w 783431"/>
                <a:gd name="connsiteY63" fmla="*/ 369094 h 1276349"/>
                <a:gd name="connsiteX64" fmla="*/ 609600 w 783431"/>
                <a:gd name="connsiteY64" fmla="*/ 366713 h 1276349"/>
                <a:gd name="connsiteX65" fmla="*/ 597694 w 783431"/>
                <a:gd name="connsiteY65" fmla="*/ 357188 h 1276349"/>
                <a:gd name="connsiteX66" fmla="*/ 611981 w 783431"/>
                <a:gd name="connsiteY66" fmla="*/ 345282 h 1276349"/>
                <a:gd name="connsiteX67" fmla="*/ 652462 w 783431"/>
                <a:gd name="connsiteY67" fmla="*/ 316707 h 1276349"/>
                <a:gd name="connsiteX68" fmla="*/ 678656 w 783431"/>
                <a:gd name="connsiteY68" fmla="*/ 264319 h 1276349"/>
                <a:gd name="connsiteX69" fmla="*/ 666750 w 783431"/>
                <a:gd name="connsiteY69" fmla="*/ 242888 h 1276349"/>
                <a:gd name="connsiteX70" fmla="*/ 638175 w 783431"/>
                <a:gd name="connsiteY70" fmla="*/ 219075 h 1276349"/>
                <a:gd name="connsiteX71" fmla="*/ 642937 w 783431"/>
                <a:gd name="connsiteY71" fmla="*/ 180975 h 1276349"/>
                <a:gd name="connsiteX72" fmla="*/ 673894 w 783431"/>
                <a:gd name="connsiteY72" fmla="*/ 171450 h 1276349"/>
                <a:gd name="connsiteX73" fmla="*/ 700087 w 783431"/>
                <a:gd name="connsiteY73" fmla="*/ 142875 h 1276349"/>
                <a:gd name="connsiteX74" fmla="*/ 700087 w 783431"/>
                <a:gd name="connsiteY74" fmla="*/ 111919 h 1276349"/>
                <a:gd name="connsiteX75" fmla="*/ 666750 w 783431"/>
                <a:gd name="connsiteY75" fmla="*/ 107157 h 1276349"/>
                <a:gd name="connsiteX76" fmla="*/ 645319 w 783431"/>
                <a:gd name="connsiteY76" fmla="*/ 102394 h 1276349"/>
                <a:gd name="connsiteX77" fmla="*/ 645319 w 783431"/>
                <a:gd name="connsiteY77" fmla="*/ 102394 h 1276349"/>
                <a:gd name="connsiteX78" fmla="*/ 678656 w 783431"/>
                <a:gd name="connsiteY78" fmla="*/ 69057 h 1276349"/>
                <a:gd name="connsiteX79" fmla="*/ 685800 w 783431"/>
                <a:gd name="connsiteY79" fmla="*/ 40482 h 1276349"/>
                <a:gd name="connsiteX80" fmla="*/ 678656 w 783431"/>
                <a:gd name="connsiteY80" fmla="*/ 21432 h 1276349"/>
                <a:gd name="connsiteX81" fmla="*/ 695325 w 783431"/>
                <a:gd name="connsiteY81" fmla="*/ 2382 h 1276349"/>
                <a:gd name="connsiteX82" fmla="*/ 628650 w 783431"/>
                <a:gd name="connsiteY82" fmla="*/ 0 h 1276349"/>
                <a:gd name="connsiteX83" fmla="*/ 552450 w 783431"/>
                <a:gd name="connsiteY83" fmla="*/ 52388 h 1276349"/>
                <a:gd name="connsiteX84" fmla="*/ 538162 w 783431"/>
                <a:gd name="connsiteY84" fmla="*/ 90488 h 1276349"/>
                <a:gd name="connsiteX85" fmla="*/ 445294 w 783431"/>
                <a:gd name="connsiteY85" fmla="*/ 126207 h 1276349"/>
                <a:gd name="connsiteX86" fmla="*/ 397669 w 783431"/>
                <a:gd name="connsiteY86" fmla="*/ 159544 h 1276349"/>
                <a:gd name="connsiteX87" fmla="*/ 376237 w 783431"/>
                <a:gd name="connsiteY87" fmla="*/ 190500 h 1276349"/>
                <a:gd name="connsiteX88" fmla="*/ 350044 w 783431"/>
                <a:gd name="connsiteY88" fmla="*/ 140494 h 1276349"/>
                <a:gd name="connsiteX89" fmla="*/ 316706 w 783431"/>
                <a:gd name="connsiteY89" fmla="*/ 140494 h 1276349"/>
                <a:gd name="connsiteX90" fmla="*/ 304800 w 783431"/>
                <a:gd name="connsiteY90" fmla="*/ 166688 h 1276349"/>
                <a:gd name="connsiteX91" fmla="*/ 280987 w 783431"/>
                <a:gd name="connsiteY91" fmla="*/ 230982 h 1276349"/>
                <a:gd name="connsiteX92" fmla="*/ 154781 w 783431"/>
                <a:gd name="connsiteY92" fmla="*/ 223838 h 1276349"/>
                <a:gd name="connsiteX93" fmla="*/ 140494 w 783431"/>
                <a:gd name="connsiteY93" fmla="*/ 245269 h 1276349"/>
                <a:gd name="connsiteX94" fmla="*/ 138112 w 783431"/>
                <a:gd name="connsiteY94" fmla="*/ 280988 h 1276349"/>
                <a:gd name="connsiteX95" fmla="*/ 66675 w 783431"/>
                <a:gd name="connsiteY95" fmla="*/ 309563 h 1276349"/>
                <a:gd name="connsiteX96" fmla="*/ 54769 w 783431"/>
                <a:gd name="connsiteY96" fmla="*/ 323850 h 1276349"/>
                <a:gd name="connsiteX97" fmla="*/ 66675 w 783431"/>
                <a:gd name="connsiteY97" fmla="*/ 381000 h 1276349"/>
                <a:gd name="connsiteX98" fmla="*/ 19050 w 783431"/>
                <a:gd name="connsiteY98" fmla="*/ 423863 h 1276349"/>
                <a:gd name="connsiteX99" fmla="*/ 26194 w 783431"/>
                <a:gd name="connsiteY99" fmla="*/ 490538 h 1276349"/>
                <a:gd name="connsiteX100" fmla="*/ 33337 w 783431"/>
                <a:gd name="connsiteY100" fmla="*/ 554832 h 1276349"/>
                <a:gd name="connsiteX101" fmla="*/ 0 w 783431"/>
                <a:gd name="connsiteY101" fmla="*/ 614363 h 1276349"/>
                <a:gd name="connsiteX0" fmla="*/ 0 w 783431"/>
                <a:gd name="connsiteY0" fmla="*/ 614363 h 1276349"/>
                <a:gd name="connsiteX1" fmla="*/ 21431 w 783431"/>
                <a:gd name="connsiteY1" fmla="*/ 661988 h 1276349"/>
                <a:gd name="connsiteX2" fmla="*/ 28575 w 783431"/>
                <a:gd name="connsiteY2" fmla="*/ 742950 h 1276349"/>
                <a:gd name="connsiteX3" fmla="*/ 76200 w 783431"/>
                <a:gd name="connsiteY3" fmla="*/ 814388 h 1276349"/>
                <a:gd name="connsiteX4" fmla="*/ 102394 w 783431"/>
                <a:gd name="connsiteY4" fmla="*/ 919163 h 1276349"/>
                <a:gd name="connsiteX5" fmla="*/ 116681 w 783431"/>
                <a:gd name="connsiteY5" fmla="*/ 947738 h 1276349"/>
                <a:gd name="connsiteX6" fmla="*/ 130969 w 783431"/>
                <a:gd name="connsiteY6" fmla="*/ 995363 h 1276349"/>
                <a:gd name="connsiteX7" fmla="*/ 150019 w 783431"/>
                <a:gd name="connsiteY7" fmla="*/ 1023938 h 1276349"/>
                <a:gd name="connsiteX8" fmla="*/ 159544 w 783431"/>
                <a:gd name="connsiteY8" fmla="*/ 1042988 h 1276349"/>
                <a:gd name="connsiteX9" fmla="*/ 197644 w 783431"/>
                <a:gd name="connsiteY9" fmla="*/ 1069182 h 1276349"/>
                <a:gd name="connsiteX10" fmla="*/ 245269 w 783431"/>
                <a:gd name="connsiteY10" fmla="*/ 1090613 h 1276349"/>
                <a:gd name="connsiteX11" fmla="*/ 264318 w 783431"/>
                <a:gd name="connsiteY11" fmla="*/ 1131094 h 1276349"/>
                <a:gd name="connsiteX12" fmla="*/ 295275 w 783431"/>
                <a:gd name="connsiteY12" fmla="*/ 1164431 h 1276349"/>
                <a:gd name="connsiteX13" fmla="*/ 385762 w 783431"/>
                <a:gd name="connsiteY13" fmla="*/ 1200149 h 1276349"/>
                <a:gd name="connsiteX14" fmla="*/ 404812 w 783431"/>
                <a:gd name="connsiteY14" fmla="*/ 1276349 h 1276349"/>
                <a:gd name="connsiteX15" fmla="*/ 438150 w 783431"/>
                <a:gd name="connsiteY15" fmla="*/ 1228724 h 1276349"/>
                <a:gd name="connsiteX16" fmla="*/ 469106 w 783431"/>
                <a:gd name="connsiteY16" fmla="*/ 1181100 h 1276349"/>
                <a:gd name="connsiteX17" fmla="*/ 554831 w 783431"/>
                <a:gd name="connsiteY17" fmla="*/ 1202531 h 1276349"/>
                <a:gd name="connsiteX18" fmla="*/ 592931 w 783431"/>
                <a:gd name="connsiteY18" fmla="*/ 1126331 h 1276349"/>
                <a:gd name="connsiteX19" fmla="*/ 604837 w 783431"/>
                <a:gd name="connsiteY19" fmla="*/ 1085850 h 1276349"/>
                <a:gd name="connsiteX20" fmla="*/ 585787 w 783431"/>
                <a:gd name="connsiteY20" fmla="*/ 1035844 h 1276349"/>
                <a:gd name="connsiteX21" fmla="*/ 607219 w 783431"/>
                <a:gd name="connsiteY21" fmla="*/ 1021557 h 1276349"/>
                <a:gd name="connsiteX22" fmla="*/ 645319 w 783431"/>
                <a:gd name="connsiteY22" fmla="*/ 1016794 h 1276349"/>
                <a:gd name="connsiteX23" fmla="*/ 685800 w 783431"/>
                <a:gd name="connsiteY23" fmla="*/ 997744 h 1276349"/>
                <a:gd name="connsiteX24" fmla="*/ 716756 w 783431"/>
                <a:gd name="connsiteY24" fmla="*/ 1002507 h 1276349"/>
                <a:gd name="connsiteX25" fmla="*/ 738187 w 783431"/>
                <a:gd name="connsiteY25" fmla="*/ 969169 h 1276349"/>
                <a:gd name="connsiteX26" fmla="*/ 783431 w 783431"/>
                <a:gd name="connsiteY26" fmla="*/ 933450 h 1276349"/>
                <a:gd name="connsiteX27" fmla="*/ 776287 w 783431"/>
                <a:gd name="connsiteY27" fmla="*/ 907257 h 1276349"/>
                <a:gd name="connsiteX28" fmla="*/ 752475 w 783431"/>
                <a:gd name="connsiteY28" fmla="*/ 888207 h 1276349"/>
                <a:gd name="connsiteX29" fmla="*/ 752475 w 783431"/>
                <a:gd name="connsiteY29" fmla="*/ 864394 h 1276349"/>
                <a:gd name="connsiteX30" fmla="*/ 728662 w 783431"/>
                <a:gd name="connsiteY30" fmla="*/ 852488 h 1276349"/>
                <a:gd name="connsiteX31" fmla="*/ 711994 w 783431"/>
                <a:gd name="connsiteY31" fmla="*/ 802482 h 1276349"/>
                <a:gd name="connsiteX32" fmla="*/ 688181 w 783431"/>
                <a:gd name="connsiteY32" fmla="*/ 814388 h 1276349"/>
                <a:gd name="connsiteX33" fmla="*/ 659606 w 783431"/>
                <a:gd name="connsiteY33" fmla="*/ 814388 h 1276349"/>
                <a:gd name="connsiteX34" fmla="*/ 647700 w 783431"/>
                <a:gd name="connsiteY34" fmla="*/ 847725 h 1276349"/>
                <a:gd name="connsiteX35" fmla="*/ 623887 w 783431"/>
                <a:gd name="connsiteY35" fmla="*/ 847725 h 1276349"/>
                <a:gd name="connsiteX36" fmla="*/ 576262 w 783431"/>
                <a:gd name="connsiteY36" fmla="*/ 828675 h 1276349"/>
                <a:gd name="connsiteX37" fmla="*/ 554831 w 783431"/>
                <a:gd name="connsiteY37" fmla="*/ 816769 h 1276349"/>
                <a:gd name="connsiteX38" fmla="*/ 547687 w 783431"/>
                <a:gd name="connsiteY38" fmla="*/ 783432 h 1276349"/>
                <a:gd name="connsiteX39" fmla="*/ 561975 w 783431"/>
                <a:gd name="connsiteY39" fmla="*/ 754857 h 1276349"/>
                <a:gd name="connsiteX40" fmla="*/ 533400 w 783431"/>
                <a:gd name="connsiteY40" fmla="*/ 733425 h 1276349"/>
                <a:gd name="connsiteX41" fmla="*/ 509587 w 783431"/>
                <a:gd name="connsiteY41" fmla="*/ 711994 h 1276349"/>
                <a:gd name="connsiteX42" fmla="*/ 473869 w 783431"/>
                <a:gd name="connsiteY42" fmla="*/ 711994 h 1276349"/>
                <a:gd name="connsiteX43" fmla="*/ 435769 w 783431"/>
                <a:gd name="connsiteY43" fmla="*/ 711994 h 1276349"/>
                <a:gd name="connsiteX44" fmla="*/ 438150 w 783431"/>
                <a:gd name="connsiteY44" fmla="*/ 669132 h 1276349"/>
                <a:gd name="connsiteX45" fmla="*/ 428625 w 783431"/>
                <a:gd name="connsiteY45" fmla="*/ 642938 h 1276349"/>
                <a:gd name="connsiteX46" fmla="*/ 423862 w 783431"/>
                <a:gd name="connsiteY46" fmla="*/ 607219 h 1276349"/>
                <a:gd name="connsiteX47" fmla="*/ 426244 w 783431"/>
                <a:gd name="connsiteY47" fmla="*/ 578644 h 1276349"/>
                <a:gd name="connsiteX48" fmla="*/ 440531 w 783431"/>
                <a:gd name="connsiteY48" fmla="*/ 566738 h 1276349"/>
                <a:gd name="connsiteX49" fmla="*/ 450056 w 783431"/>
                <a:gd name="connsiteY49" fmla="*/ 535782 h 1276349"/>
                <a:gd name="connsiteX50" fmla="*/ 457200 w 783431"/>
                <a:gd name="connsiteY50" fmla="*/ 519113 h 1276349"/>
                <a:gd name="connsiteX51" fmla="*/ 481012 w 783431"/>
                <a:gd name="connsiteY51" fmla="*/ 526257 h 1276349"/>
                <a:gd name="connsiteX52" fmla="*/ 495300 w 783431"/>
                <a:gd name="connsiteY52" fmla="*/ 576263 h 1276349"/>
                <a:gd name="connsiteX53" fmla="*/ 507206 w 783431"/>
                <a:gd name="connsiteY53" fmla="*/ 581025 h 1276349"/>
                <a:gd name="connsiteX54" fmla="*/ 526256 w 783431"/>
                <a:gd name="connsiteY54" fmla="*/ 583407 h 1276349"/>
                <a:gd name="connsiteX55" fmla="*/ 554831 w 783431"/>
                <a:gd name="connsiteY55" fmla="*/ 583407 h 1276349"/>
                <a:gd name="connsiteX56" fmla="*/ 557212 w 783431"/>
                <a:gd name="connsiteY56" fmla="*/ 547688 h 1276349"/>
                <a:gd name="connsiteX57" fmla="*/ 545306 w 783431"/>
                <a:gd name="connsiteY57" fmla="*/ 502444 h 1276349"/>
                <a:gd name="connsiteX58" fmla="*/ 545306 w 783431"/>
                <a:gd name="connsiteY58" fmla="*/ 476250 h 1276349"/>
                <a:gd name="connsiteX59" fmla="*/ 581025 w 783431"/>
                <a:gd name="connsiteY59" fmla="*/ 454819 h 1276349"/>
                <a:gd name="connsiteX60" fmla="*/ 604837 w 783431"/>
                <a:gd name="connsiteY60" fmla="*/ 435769 h 1276349"/>
                <a:gd name="connsiteX61" fmla="*/ 640556 w 783431"/>
                <a:gd name="connsiteY61" fmla="*/ 414338 h 1276349"/>
                <a:gd name="connsiteX62" fmla="*/ 645319 w 783431"/>
                <a:gd name="connsiteY62" fmla="*/ 395288 h 1276349"/>
                <a:gd name="connsiteX63" fmla="*/ 633412 w 783431"/>
                <a:gd name="connsiteY63" fmla="*/ 371475 h 1276349"/>
                <a:gd name="connsiteX64" fmla="*/ 614362 w 783431"/>
                <a:gd name="connsiteY64" fmla="*/ 369094 h 1276349"/>
                <a:gd name="connsiteX65" fmla="*/ 609600 w 783431"/>
                <a:gd name="connsiteY65" fmla="*/ 366713 h 1276349"/>
                <a:gd name="connsiteX66" fmla="*/ 597694 w 783431"/>
                <a:gd name="connsiteY66" fmla="*/ 357188 h 1276349"/>
                <a:gd name="connsiteX67" fmla="*/ 611981 w 783431"/>
                <a:gd name="connsiteY67" fmla="*/ 345282 h 1276349"/>
                <a:gd name="connsiteX68" fmla="*/ 652462 w 783431"/>
                <a:gd name="connsiteY68" fmla="*/ 316707 h 1276349"/>
                <a:gd name="connsiteX69" fmla="*/ 678656 w 783431"/>
                <a:gd name="connsiteY69" fmla="*/ 264319 h 1276349"/>
                <a:gd name="connsiteX70" fmla="*/ 666750 w 783431"/>
                <a:gd name="connsiteY70" fmla="*/ 242888 h 1276349"/>
                <a:gd name="connsiteX71" fmla="*/ 638175 w 783431"/>
                <a:gd name="connsiteY71" fmla="*/ 219075 h 1276349"/>
                <a:gd name="connsiteX72" fmla="*/ 642937 w 783431"/>
                <a:gd name="connsiteY72" fmla="*/ 180975 h 1276349"/>
                <a:gd name="connsiteX73" fmla="*/ 673894 w 783431"/>
                <a:gd name="connsiteY73" fmla="*/ 171450 h 1276349"/>
                <a:gd name="connsiteX74" fmla="*/ 700087 w 783431"/>
                <a:gd name="connsiteY74" fmla="*/ 142875 h 1276349"/>
                <a:gd name="connsiteX75" fmla="*/ 700087 w 783431"/>
                <a:gd name="connsiteY75" fmla="*/ 111919 h 1276349"/>
                <a:gd name="connsiteX76" fmla="*/ 666750 w 783431"/>
                <a:gd name="connsiteY76" fmla="*/ 107157 h 1276349"/>
                <a:gd name="connsiteX77" fmla="*/ 645319 w 783431"/>
                <a:gd name="connsiteY77" fmla="*/ 102394 h 1276349"/>
                <a:gd name="connsiteX78" fmla="*/ 645319 w 783431"/>
                <a:gd name="connsiteY78" fmla="*/ 102394 h 1276349"/>
                <a:gd name="connsiteX79" fmla="*/ 678656 w 783431"/>
                <a:gd name="connsiteY79" fmla="*/ 69057 h 1276349"/>
                <a:gd name="connsiteX80" fmla="*/ 685800 w 783431"/>
                <a:gd name="connsiteY80" fmla="*/ 40482 h 1276349"/>
                <a:gd name="connsiteX81" fmla="*/ 678656 w 783431"/>
                <a:gd name="connsiteY81" fmla="*/ 21432 h 1276349"/>
                <a:gd name="connsiteX82" fmla="*/ 695325 w 783431"/>
                <a:gd name="connsiteY82" fmla="*/ 2382 h 1276349"/>
                <a:gd name="connsiteX83" fmla="*/ 628650 w 783431"/>
                <a:gd name="connsiteY83" fmla="*/ 0 h 1276349"/>
                <a:gd name="connsiteX84" fmla="*/ 552450 w 783431"/>
                <a:gd name="connsiteY84" fmla="*/ 52388 h 1276349"/>
                <a:gd name="connsiteX85" fmla="*/ 538162 w 783431"/>
                <a:gd name="connsiteY85" fmla="*/ 90488 h 1276349"/>
                <a:gd name="connsiteX86" fmla="*/ 445294 w 783431"/>
                <a:gd name="connsiteY86" fmla="*/ 126207 h 1276349"/>
                <a:gd name="connsiteX87" fmla="*/ 397669 w 783431"/>
                <a:gd name="connsiteY87" fmla="*/ 159544 h 1276349"/>
                <a:gd name="connsiteX88" fmla="*/ 376237 w 783431"/>
                <a:gd name="connsiteY88" fmla="*/ 190500 h 1276349"/>
                <a:gd name="connsiteX89" fmla="*/ 350044 w 783431"/>
                <a:gd name="connsiteY89" fmla="*/ 140494 h 1276349"/>
                <a:gd name="connsiteX90" fmla="*/ 316706 w 783431"/>
                <a:gd name="connsiteY90" fmla="*/ 140494 h 1276349"/>
                <a:gd name="connsiteX91" fmla="*/ 304800 w 783431"/>
                <a:gd name="connsiteY91" fmla="*/ 166688 h 1276349"/>
                <a:gd name="connsiteX92" fmla="*/ 280987 w 783431"/>
                <a:gd name="connsiteY92" fmla="*/ 230982 h 1276349"/>
                <a:gd name="connsiteX93" fmla="*/ 154781 w 783431"/>
                <a:gd name="connsiteY93" fmla="*/ 223838 h 1276349"/>
                <a:gd name="connsiteX94" fmla="*/ 140494 w 783431"/>
                <a:gd name="connsiteY94" fmla="*/ 245269 h 1276349"/>
                <a:gd name="connsiteX95" fmla="*/ 138112 w 783431"/>
                <a:gd name="connsiteY95" fmla="*/ 280988 h 1276349"/>
                <a:gd name="connsiteX96" fmla="*/ 66675 w 783431"/>
                <a:gd name="connsiteY96" fmla="*/ 309563 h 1276349"/>
                <a:gd name="connsiteX97" fmla="*/ 54769 w 783431"/>
                <a:gd name="connsiteY97" fmla="*/ 323850 h 1276349"/>
                <a:gd name="connsiteX98" fmla="*/ 66675 w 783431"/>
                <a:gd name="connsiteY98" fmla="*/ 381000 h 1276349"/>
                <a:gd name="connsiteX99" fmla="*/ 19050 w 783431"/>
                <a:gd name="connsiteY99" fmla="*/ 423863 h 1276349"/>
                <a:gd name="connsiteX100" fmla="*/ 26194 w 783431"/>
                <a:gd name="connsiteY100" fmla="*/ 490538 h 1276349"/>
                <a:gd name="connsiteX101" fmla="*/ 33337 w 783431"/>
                <a:gd name="connsiteY101" fmla="*/ 554832 h 1276349"/>
                <a:gd name="connsiteX102" fmla="*/ 0 w 783431"/>
                <a:gd name="connsiteY102" fmla="*/ 614363 h 1276349"/>
                <a:gd name="connsiteX0" fmla="*/ 0 w 783431"/>
                <a:gd name="connsiteY0" fmla="*/ 614363 h 1276349"/>
                <a:gd name="connsiteX1" fmla="*/ 21431 w 783431"/>
                <a:gd name="connsiteY1" fmla="*/ 661988 h 1276349"/>
                <a:gd name="connsiteX2" fmla="*/ 28575 w 783431"/>
                <a:gd name="connsiteY2" fmla="*/ 742950 h 1276349"/>
                <a:gd name="connsiteX3" fmla="*/ 76200 w 783431"/>
                <a:gd name="connsiteY3" fmla="*/ 814388 h 1276349"/>
                <a:gd name="connsiteX4" fmla="*/ 102394 w 783431"/>
                <a:gd name="connsiteY4" fmla="*/ 919163 h 1276349"/>
                <a:gd name="connsiteX5" fmla="*/ 116681 w 783431"/>
                <a:gd name="connsiteY5" fmla="*/ 947738 h 1276349"/>
                <a:gd name="connsiteX6" fmla="*/ 130969 w 783431"/>
                <a:gd name="connsiteY6" fmla="*/ 995363 h 1276349"/>
                <a:gd name="connsiteX7" fmla="*/ 150019 w 783431"/>
                <a:gd name="connsiteY7" fmla="*/ 1023938 h 1276349"/>
                <a:gd name="connsiteX8" fmla="*/ 159544 w 783431"/>
                <a:gd name="connsiteY8" fmla="*/ 1042988 h 1276349"/>
                <a:gd name="connsiteX9" fmla="*/ 197644 w 783431"/>
                <a:gd name="connsiteY9" fmla="*/ 1069182 h 1276349"/>
                <a:gd name="connsiteX10" fmla="*/ 245269 w 783431"/>
                <a:gd name="connsiteY10" fmla="*/ 1090613 h 1276349"/>
                <a:gd name="connsiteX11" fmla="*/ 264318 w 783431"/>
                <a:gd name="connsiteY11" fmla="*/ 1131094 h 1276349"/>
                <a:gd name="connsiteX12" fmla="*/ 295275 w 783431"/>
                <a:gd name="connsiteY12" fmla="*/ 1164431 h 1276349"/>
                <a:gd name="connsiteX13" fmla="*/ 385762 w 783431"/>
                <a:gd name="connsiteY13" fmla="*/ 1200149 h 1276349"/>
                <a:gd name="connsiteX14" fmla="*/ 404812 w 783431"/>
                <a:gd name="connsiteY14" fmla="*/ 1276349 h 1276349"/>
                <a:gd name="connsiteX15" fmla="*/ 423863 w 783431"/>
                <a:gd name="connsiteY15" fmla="*/ 1221580 h 1276349"/>
                <a:gd name="connsiteX16" fmla="*/ 469106 w 783431"/>
                <a:gd name="connsiteY16" fmla="*/ 1181100 h 1276349"/>
                <a:gd name="connsiteX17" fmla="*/ 554831 w 783431"/>
                <a:gd name="connsiteY17" fmla="*/ 1202531 h 1276349"/>
                <a:gd name="connsiteX18" fmla="*/ 592931 w 783431"/>
                <a:gd name="connsiteY18" fmla="*/ 1126331 h 1276349"/>
                <a:gd name="connsiteX19" fmla="*/ 604837 w 783431"/>
                <a:gd name="connsiteY19" fmla="*/ 1085850 h 1276349"/>
                <a:gd name="connsiteX20" fmla="*/ 585787 w 783431"/>
                <a:gd name="connsiteY20" fmla="*/ 1035844 h 1276349"/>
                <a:gd name="connsiteX21" fmla="*/ 607219 w 783431"/>
                <a:gd name="connsiteY21" fmla="*/ 1021557 h 1276349"/>
                <a:gd name="connsiteX22" fmla="*/ 645319 w 783431"/>
                <a:gd name="connsiteY22" fmla="*/ 1016794 h 1276349"/>
                <a:gd name="connsiteX23" fmla="*/ 685800 w 783431"/>
                <a:gd name="connsiteY23" fmla="*/ 997744 h 1276349"/>
                <a:gd name="connsiteX24" fmla="*/ 716756 w 783431"/>
                <a:gd name="connsiteY24" fmla="*/ 1002507 h 1276349"/>
                <a:gd name="connsiteX25" fmla="*/ 738187 w 783431"/>
                <a:gd name="connsiteY25" fmla="*/ 969169 h 1276349"/>
                <a:gd name="connsiteX26" fmla="*/ 783431 w 783431"/>
                <a:gd name="connsiteY26" fmla="*/ 933450 h 1276349"/>
                <a:gd name="connsiteX27" fmla="*/ 776287 w 783431"/>
                <a:gd name="connsiteY27" fmla="*/ 907257 h 1276349"/>
                <a:gd name="connsiteX28" fmla="*/ 752475 w 783431"/>
                <a:gd name="connsiteY28" fmla="*/ 888207 h 1276349"/>
                <a:gd name="connsiteX29" fmla="*/ 752475 w 783431"/>
                <a:gd name="connsiteY29" fmla="*/ 864394 h 1276349"/>
                <a:gd name="connsiteX30" fmla="*/ 728662 w 783431"/>
                <a:gd name="connsiteY30" fmla="*/ 852488 h 1276349"/>
                <a:gd name="connsiteX31" fmla="*/ 711994 w 783431"/>
                <a:gd name="connsiteY31" fmla="*/ 802482 h 1276349"/>
                <a:gd name="connsiteX32" fmla="*/ 688181 w 783431"/>
                <a:gd name="connsiteY32" fmla="*/ 814388 h 1276349"/>
                <a:gd name="connsiteX33" fmla="*/ 659606 w 783431"/>
                <a:gd name="connsiteY33" fmla="*/ 814388 h 1276349"/>
                <a:gd name="connsiteX34" fmla="*/ 647700 w 783431"/>
                <a:gd name="connsiteY34" fmla="*/ 847725 h 1276349"/>
                <a:gd name="connsiteX35" fmla="*/ 623887 w 783431"/>
                <a:gd name="connsiteY35" fmla="*/ 847725 h 1276349"/>
                <a:gd name="connsiteX36" fmla="*/ 576262 w 783431"/>
                <a:gd name="connsiteY36" fmla="*/ 828675 h 1276349"/>
                <a:gd name="connsiteX37" fmla="*/ 554831 w 783431"/>
                <a:gd name="connsiteY37" fmla="*/ 816769 h 1276349"/>
                <a:gd name="connsiteX38" fmla="*/ 547687 w 783431"/>
                <a:gd name="connsiteY38" fmla="*/ 783432 h 1276349"/>
                <a:gd name="connsiteX39" fmla="*/ 561975 w 783431"/>
                <a:gd name="connsiteY39" fmla="*/ 754857 h 1276349"/>
                <a:gd name="connsiteX40" fmla="*/ 533400 w 783431"/>
                <a:gd name="connsiteY40" fmla="*/ 733425 h 1276349"/>
                <a:gd name="connsiteX41" fmla="*/ 509587 w 783431"/>
                <a:gd name="connsiteY41" fmla="*/ 711994 h 1276349"/>
                <a:gd name="connsiteX42" fmla="*/ 473869 w 783431"/>
                <a:gd name="connsiteY42" fmla="*/ 711994 h 1276349"/>
                <a:gd name="connsiteX43" fmla="*/ 435769 w 783431"/>
                <a:gd name="connsiteY43" fmla="*/ 711994 h 1276349"/>
                <a:gd name="connsiteX44" fmla="*/ 438150 w 783431"/>
                <a:gd name="connsiteY44" fmla="*/ 669132 h 1276349"/>
                <a:gd name="connsiteX45" fmla="*/ 428625 w 783431"/>
                <a:gd name="connsiteY45" fmla="*/ 642938 h 1276349"/>
                <a:gd name="connsiteX46" fmla="*/ 423862 w 783431"/>
                <a:gd name="connsiteY46" fmla="*/ 607219 h 1276349"/>
                <a:gd name="connsiteX47" fmla="*/ 426244 w 783431"/>
                <a:gd name="connsiteY47" fmla="*/ 578644 h 1276349"/>
                <a:gd name="connsiteX48" fmla="*/ 440531 w 783431"/>
                <a:gd name="connsiteY48" fmla="*/ 566738 h 1276349"/>
                <a:gd name="connsiteX49" fmla="*/ 450056 w 783431"/>
                <a:gd name="connsiteY49" fmla="*/ 535782 h 1276349"/>
                <a:gd name="connsiteX50" fmla="*/ 457200 w 783431"/>
                <a:gd name="connsiteY50" fmla="*/ 519113 h 1276349"/>
                <a:gd name="connsiteX51" fmla="*/ 481012 w 783431"/>
                <a:gd name="connsiteY51" fmla="*/ 526257 h 1276349"/>
                <a:gd name="connsiteX52" fmla="*/ 495300 w 783431"/>
                <a:gd name="connsiteY52" fmla="*/ 576263 h 1276349"/>
                <a:gd name="connsiteX53" fmla="*/ 507206 w 783431"/>
                <a:gd name="connsiteY53" fmla="*/ 581025 h 1276349"/>
                <a:gd name="connsiteX54" fmla="*/ 526256 w 783431"/>
                <a:gd name="connsiteY54" fmla="*/ 583407 h 1276349"/>
                <a:gd name="connsiteX55" fmla="*/ 554831 w 783431"/>
                <a:gd name="connsiteY55" fmla="*/ 583407 h 1276349"/>
                <a:gd name="connsiteX56" fmla="*/ 557212 w 783431"/>
                <a:gd name="connsiteY56" fmla="*/ 547688 h 1276349"/>
                <a:gd name="connsiteX57" fmla="*/ 545306 w 783431"/>
                <a:gd name="connsiteY57" fmla="*/ 502444 h 1276349"/>
                <a:gd name="connsiteX58" fmla="*/ 545306 w 783431"/>
                <a:gd name="connsiteY58" fmla="*/ 476250 h 1276349"/>
                <a:gd name="connsiteX59" fmla="*/ 581025 w 783431"/>
                <a:gd name="connsiteY59" fmla="*/ 454819 h 1276349"/>
                <a:gd name="connsiteX60" fmla="*/ 604837 w 783431"/>
                <a:gd name="connsiteY60" fmla="*/ 435769 h 1276349"/>
                <a:gd name="connsiteX61" fmla="*/ 640556 w 783431"/>
                <a:gd name="connsiteY61" fmla="*/ 414338 h 1276349"/>
                <a:gd name="connsiteX62" fmla="*/ 645319 w 783431"/>
                <a:gd name="connsiteY62" fmla="*/ 395288 h 1276349"/>
                <a:gd name="connsiteX63" fmla="*/ 633412 w 783431"/>
                <a:gd name="connsiteY63" fmla="*/ 371475 h 1276349"/>
                <a:gd name="connsiteX64" fmla="*/ 614362 w 783431"/>
                <a:gd name="connsiteY64" fmla="*/ 369094 h 1276349"/>
                <a:gd name="connsiteX65" fmla="*/ 609600 w 783431"/>
                <a:gd name="connsiteY65" fmla="*/ 366713 h 1276349"/>
                <a:gd name="connsiteX66" fmla="*/ 597694 w 783431"/>
                <a:gd name="connsiteY66" fmla="*/ 357188 h 1276349"/>
                <a:gd name="connsiteX67" fmla="*/ 611981 w 783431"/>
                <a:gd name="connsiteY67" fmla="*/ 345282 h 1276349"/>
                <a:gd name="connsiteX68" fmla="*/ 652462 w 783431"/>
                <a:gd name="connsiteY68" fmla="*/ 316707 h 1276349"/>
                <a:gd name="connsiteX69" fmla="*/ 678656 w 783431"/>
                <a:gd name="connsiteY69" fmla="*/ 264319 h 1276349"/>
                <a:gd name="connsiteX70" fmla="*/ 666750 w 783431"/>
                <a:gd name="connsiteY70" fmla="*/ 242888 h 1276349"/>
                <a:gd name="connsiteX71" fmla="*/ 638175 w 783431"/>
                <a:gd name="connsiteY71" fmla="*/ 219075 h 1276349"/>
                <a:gd name="connsiteX72" fmla="*/ 642937 w 783431"/>
                <a:gd name="connsiteY72" fmla="*/ 180975 h 1276349"/>
                <a:gd name="connsiteX73" fmla="*/ 673894 w 783431"/>
                <a:gd name="connsiteY73" fmla="*/ 171450 h 1276349"/>
                <a:gd name="connsiteX74" fmla="*/ 700087 w 783431"/>
                <a:gd name="connsiteY74" fmla="*/ 142875 h 1276349"/>
                <a:gd name="connsiteX75" fmla="*/ 700087 w 783431"/>
                <a:gd name="connsiteY75" fmla="*/ 111919 h 1276349"/>
                <a:gd name="connsiteX76" fmla="*/ 666750 w 783431"/>
                <a:gd name="connsiteY76" fmla="*/ 107157 h 1276349"/>
                <a:gd name="connsiteX77" fmla="*/ 645319 w 783431"/>
                <a:gd name="connsiteY77" fmla="*/ 102394 h 1276349"/>
                <a:gd name="connsiteX78" fmla="*/ 645319 w 783431"/>
                <a:gd name="connsiteY78" fmla="*/ 102394 h 1276349"/>
                <a:gd name="connsiteX79" fmla="*/ 678656 w 783431"/>
                <a:gd name="connsiteY79" fmla="*/ 69057 h 1276349"/>
                <a:gd name="connsiteX80" fmla="*/ 685800 w 783431"/>
                <a:gd name="connsiteY80" fmla="*/ 40482 h 1276349"/>
                <a:gd name="connsiteX81" fmla="*/ 678656 w 783431"/>
                <a:gd name="connsiteY81" fmla="*/ 21432 h 1276349"/>
                <a:gd name="connsiteX82" fmla="*/ 695325 w 783431"/>
                <a:gd name="connsiteY82" fmla="*/ 2382 h 1276349"/>
                <a:gd name="connsiteX83" fmla="*/ 628650 w 783431"/>
                <a:gd name="connsiteY83" fmla="*/ 0 h 1276349"/>
                <a:gd name="connsiteX84" fmla="*/ 552450 w 783431"/>
                <a:gd name="connsiteY84" fmla="*/ 52388 h 1276349"/>
                <a:gd name="connsiteX85" fmla="*/ 538162 w 783431"/>
                <a:gd name="connsiteY85" fmla="*/ 90488 h 1276349"/>
                <a:gd name="connsiteX86" fmla="*/ 445294 w 783431"/>
                <a:gd name="connsiteY86" fmla="*/ 126207 h 1276349"/>
                <a:gd name="connsiteX87" fmla="*/ 397669 w 783431"/>
                <a:gd name="connsiteY87" fmla="*/ 159544 h 1276349"/>
                <a:gd name="connsiteX88" fmla="*/ 376237 w 783431"/>
                <a:gd name="connsiteY88" fmla="*/ 190500 h 1276349"/>
                <a:gd name="connsiteX89" fmla="*/ 350044 w 783431"/>
                <a:gd name="connsiteY89" fmla="*/ 140494 h 1276349"/>
                <a:gd name="connsiteX90" fmla="*/ 316706 w 783431"/>
                <a:gd name="connsiteY90" fmla="*/ 140494 h 1276349"/>
                <a:gd name="connsiteX91" fmla="*/ 304800 w 783431"/>
                <a:gd name="connsiteY91" fmla="*/ 166688 h 1276349"/>
                <a:gd name="connsiteX92" fmla="*/ 280987 w 783431"/>
                <a:gd name="connsiteY92" fmla="*/ 230982 h 1276349"/>
                <a:gd name="connsiteX93" fmla="*/ 154781 w 783431"/>
                <a:gd name="connsiteY93" fmla="*/ 223838 h 1276349"/>
                <a:gd name="connsiteX94" fmla="*/ 140494 w 783431"/>
                <a:gd name="connsiteY94" fmla="*/ 245269 h 1276349"/>
                <a:gd name="connsiteX95" fmla="*/ 138112 w 783431"/>
                <a:gd name="connsiteY95" fmla="*/ 280988 h 1276349"/>
                <a:gd name="connsiteX96" fmla="*/ 66675 w 783431"/>
                <a:gd name="connsiteY96" fmla="*/ 309563 h 1276349"/>
                <a:gd name="connsiteX97" fmla="*/ 54769 w 783431"/>
                <a:gd name="connsiteY97" fmla="*/ 323850 h 1276349"/>
                <a:gd name="connsiteX98" fmla="*/ 66675 w 783431"/>
                <a:gd name="connsiteY98" fmla="*/ 381000 h 1276349"/>
                <a:gd name="connsiteX99" fmla="*/ 19050 w 783431"/>
                <a:gd name="connsiteY99" fmla="*/ 423863 h 1276349"/>
                <a:gd name="connsiteX100" fmla="*/ 26194 w 783431"/>
                <a:gd name="connsiteY100" fmla="*/ 490538 h 1276349"/>
                <a:gd name="connsiteX101" fmla="*/ 33337 w 783431"/>
                <a:gd name="connsiteY101" fmla="*/ 554832 h 1276349"/>
                <a:gd name="connsiteX102" fmla="*/ 0 w 783431"/>
                <a:gd name="connsiteY102" fmla="*/ 614363 h 1276349"/>
                <a:gd name="connsiteX0" fmla="*/ 0 w 783431"/>
                <a:gd name="connsiteY0" fmla="*/ 614363 h 1276349"/>
                <a:gd name="connsiteX1" fmla="*/ 21431 w 783431"/>
                <a:gd name="connsiteY1" fmla="*/ 661988 h 1276349"/>
                <a:gd name="connsiteX2" fmla="*/ 28575 w 783431"/>
                <a:gd name="connsiteY2" fmla="*/ 742950 h 1276349"/>
                <a:gd name="connsiteX3" fmla="*/ 76200 w 783431"/>
                <a:gd name="connsiteY3" fmla="*/ 814388 h 1276349"/>
                <a:gd name="connsiteX4" fmla="*/ 102394 w 783431"/>
                <a:gd name="connsiteY4" fmla="*/ 919163 h 1276349"/>
                <a:gd name="connsiteX5" fmla="*/ 116681 w 783431"/>
                <a:gd name="connsiteY5" fmla="*/ 947738 h 1276349"/>
                <a:gd name="connsiteX6" fmla="*/ 130969 w 783431"/>
                <a:gd name="connsiteY6" fmla="*/ 995363 h 1276349"/>
                <a:gd name="connsiteX7" fmla="*/ 150019 w 783431"/>
                <a:gd name="connsiteY7" fmla="*/ 1023938 h 1276349"/>
                <a:gd name="connsiteX8" fmla="*/ 159544 w 783431"/>
                <a:gd name="connsiteY8" fmla="*/ 1042988 h 1276349"/>
                <a:gd name="connsiteX9" fmla="*/ 197644 w 783431"/>
                <a:gd name="connsiteY9" fmla="*/ 1069182 h 1276349"/>
                <a:gd name="connsiteX10" fmla="*/ 245269 w 783431"/>
                <a:gd name="connsiteY10" fmla="*/ 1090613 h 1276349"/>
                <a:gd name="connsiteX11" fmla="*/ 264318 w 783431"/>
                <a:gd name="connsiteY11" fmla="*/ 1131094 h 1276349"/>
                <a:gd name="connsiteX12" fmla="*/ 295275 w 783431"/>
                <a:gd name="connsiteY12" fmla="*/ 1164431 h 1276349"/>
                <a:gd name="connsiteX13" fmla="*/ 385762 w 783431"/>
                <a:gd name="connsiteY13" fmla="*/ 1200149 h 1276349"/>
                <a:gd name="connsiteX14" fmla="*/ 404812 w 783431"/>
                <a:gd name="connsiteY14" fmla="*/ 1276349 h 1276349"/>
                <a:gd name="connsiteX15" fmla="*/ 416720 w 783431"/>
                <a:gd name="connsiteY15" fmla="*/ 1212055 h 1276349"/>
                <a:gd name="connsiteX16" fmla="*/ 469106 w 783431"/>
                <a:gd name="connsiteY16" fmla="*/ 1181100 h 1276349"/>
                <a:gd name="connsiteX17" fmla="*/ 554831 w 783431"/>
                <a:gd name="connsiteY17" fmla="*/ 1202531 h 1276349"/>
                <a:gd name="connsiteX18" fmla="*/ 592931 w 783431"/>
                <a:gd name="connsiteY18" fmla="*/ 1126331 h 1276349"/>
                <a:gd name="connsiteX19" fmla="*/ 604837 w 783431"/>
                <a:gd name="connsiteY19" fmla="*/ 1085850 h 1276349"/>
                <a:gd name="connsiteX20" fmla="*/ 585787 w 783431"/>
                <a:gd name="connsiteY20" fmla="*/ 1035844 h 1276349"/>
                <a:gd name="connsiteX21" fmla="*/ 607219 w 783431"/>
                <a:gd name="connsiteY21" fmla="*/ 1021557 h 1276349"/>
                <a:gd name="connsiteX22" fmla="*/ 645319 w 783431"/>
                <a:gd name="connsiteY22" fmla="*/ 1016794 h 1276349"/>
                <a:gd name="connsiteX23" fmla="*/ 685800 w 783431"/>
                <a:gd name="connsiteY23" fmla="*/ 997744 h 1276349"/>
                <a:gd name="connsiteX24" fmla="*/ 716756 w 783431"/>
                <a:gd name="connsiteY24" fmla="*/ 1002507 h 1276349"/>
                <a:gd name="connsiteX25" fmla="*/ 738187 w 783431"/>
                <a:gd name="connsiteY25" fmla="*/ 969169 h 1276349"/>
                <a:gd name="connsiteX26" fmla="*/ 783431 w 783431"/>
                <a:gd name="connsiteY26" fmla="*/ 933450 h 1276349"/>
                <a:gd name="connsiteX27" fmla="*/ 776287 w 783431"/>
                <a:gd name="connsiteY27" fmla="*/ 907257 h 1276349"/>
                <a:gd name="connsiteX28" fmla="*/ 752475 w 783431"/>
                <a:gd name="connsiteY28" fmla="*/ 888207 h 1276349"/>
                <a:gd name="connsiteX29" fmla="*/ 752475 w 783431"/>
                <a:gd name="connsiteY29" fmla="*/ 864394 h 1276349"/>
                <a:gd name="connsiteX30" fmla="*/ 728662 w 783431"/>
                <a:gd name="connsiteY30" fmla="*/ 852488 h 1276349"/>
                <a:gd name="connsiteX31" fmla="*/ 711994 w 783431"/>
                <a:gd name="connsiteY31" fmla="*/ 802482 h 1276349"/>
                <a:gd name="connsiteX32" fmla="*/ 688181 w 783431"/>
                <a:gd name="connsiteY32" fmla="*/ 814388 h 1276349"/>
                <a:gd name="connsiteX33" fmla="*/ 659606 w 783431"/>
                <a:gd name="connsiteY33" fmla="*/ 814388 h 1276349"/>
                <a:gd name="connsiteX34" fmla="*/ 647700 w 783431"/>
                <a:gd name="connsiteY34" fmla="*/ 847725 h 1276349"/>
                <a:gd name="connsiteX35" fmla="*/ 623887 w 783431"/>
                <a:gd name="connsiteY35" fmla="*/ 847725 h 1276349"/>
                <a:gd name="connsiteX36" fmla="*/ 576262 w 783431"/>
                <a:gd name="connsiteY36" fmla="*/ 828675 h 1276349"/>
                <a:gd name="connsiteX37" fmla="*/ 554831 w 783431"/>
                <a:gd name="connsiteY37" fmla="*/ 816769 h 1276349"/>
                <a:gd name="connsiteX38" fmla="*/ 547687 w 783431"/>
                <a:gd name="connsiteY38" fmla="*/ 783432 h 1276349"/>
                <a:gd name="connsiteX39" fmla="*/ 561975 w 783431"/>
                <a:gd name="connsiteY39" fmla="*/ 754857 h 1276349"/>
                <a:gd name="connsiteX40" fmla="*/ 533400 w 783431"/>
                <a:gd name="connsiteY40" fmla="*/ 733425 h 1276349"/>
                <a:gd name="connsiteX41" fmla="*/ 509587 w 783431"/>
                <a:gd name="connsiteY41" fmla="*/ 711994 h 1276349"/>
                <a:gd name="connsiteX42" fmla="*/ 473869 w 783431"/>
                <a:gd name="connsiteY42" fmla="*/ 711994 h 1276349"/>
                <a:gd name="connsiteX43" fmla="*/ 435769 w 783431"/>
                <a:gd name="connsiteY43" fmla="*/ 711994 h 1276349"/>
                <a:gd name="connsiteX44" fmla="*/ 438150 w 783431"/>
                <a:gd name="connsiteY44" fmla="*/ 669132 h 1276349"/>
                <a:gd name="connsiteX45" fmla="*/ 428625 w 783431"/>
                <a:gd name="connsiteY45" fmla="*/ 642938 h 1276349"/>
                <a:gd name="connsiteX46" fmla="*/ 423862 w 783431"/>
                <a:gd name="connsiteY46" fmla="*/ 607219 h 1276349"/>
                <a:gd name="connsiteX47" fmla="*/ 426244 w 783431"/>
                <a:gd name="connsiteY47" fmla="*/ 578644 h 1276349"/>
                <a:gd name="connsiteX48" fmla="*/ 440531 w 783431"/>
                <a:gd name="connsiteY48" fmla="*/ 566738 h 1276349"/>
                <a:gd name="connsiteX49" fmla="*/ 450056 w 783431"/>
                <a:gd name="connsiteY49" fmla="*/ 535782 h 1276349"/>
                <a:gd name="connsiteX50" fmla="*/ 457200 w 783431"/>
                <a:gd name="connsiteY50" fmla="*/ 519113 h 1276349"/>
                <a:gd name="connsiteX51" fmla="*/ 481012 w 783431"/>
                <a:gd name="connsiteY51" fmla="*/ 526257 h 1276349"/>
                <a:gd name="connsiteX52" fmla="*/ 495300 w 783431"/>
                <a:gd name="connsiteY52" fmla="*/ 576263 h 1276349"/>
                <a:gd name="connsiteX53" fmla="*/ 507206 w 783431"/>
                <a:gd name="connsiteY53" fmla="*/ 581025 h 1276349"/>
                <a:gd name="connsiteX54" fmla="*/ 526256 w 783431"/>
                <a:gd name="connsiteY54" fmla="*/ 583407 h 1276349"/>
                <a:gd name="connsiteX55" fmla="*/ 554831 w 783431"/>
                <a:gd name="connsiteY55" fmla="*/ 583407 h 1276349"/>
                <a:gd name="connsiteX56" fmla="*/ 557212 w 783431"/>
                <a:gd name="connsiteY56" fmla="*/ 547688 h 1276349"/>
                <a:gd name="connsiteX57" fmla="*/ 545306 w 783431"/>
                <a:gd name="connsiteY57" fmla="*/ 502444 h 1276349"/>
                <a:gd name="connsiteX58" fmla="*/ 545306 w 783431"/>
                <a:gd name="connsiteY58" fmla="*/ 476250 h 1276349"/>
                <a:gd name="connsiteX59" fmla="*/ 581025 w 783431"/>
                <a:gd name="connsiteY59" fmla="*/ 454819 h 1276349"/>
                <a:gd name="connsiteX60" fmla="*/ 604837 w 783431"/>
                <a:gd name="connsiteY60" fmla="*/ 435769 h 1276349"/>
                <a:gd name="connsiteX61" fmla="*/ 640556 w 783431"/>
                <a:gd name="connsiteY61" fmla="*/ 414338 h 1276349"/>
                <a:gd name="connsiteX62" fmla="*/ 645319 w 783431"/>
                <a:gd name="connsiteY62" fmla="*/ 395288 h 1276349"/>
                <a:gd name="connsiteX63" fmla="*/ 633412 w 783431"/>
                <a:gd name="connsiteY63" fmla="*/ 371475 h 1276349"/>
                <a:gd name="connsiteX64" fmla="*/ 614362 w 783431"/>
                <a:gd name="connsiteY64" fmla="*/ 369094 h 1276349"/>
                <a:gd name="connsiteX65" fmla="*/ 609600 w 783431"/>
                <a:gd name="connsiteY65" fmla="*/ 366713 h 1276349"/>
                <a:gd name="connsiteX66" fmla="*/ 597694 w 783431"/>
                <a:gd name="connsiteY66" fmla="*/ 357188 h 1276349"/>
                <a:gd name="connsiteX67" fmla="*/ 611981 w 783431"/>
                <a:gd name="connsiteY67" fmla="*/ 345282 h 1276349"/>
                <a:gd name="connsiteX68" fmla="*/ 652462 w 783431"/>
                <a:gd name="connsiteY68" fmla="*/ 316707 h 1276349"/>
                <a:gd name="connsiteX69" fmla="*/ 678656 w 783431"/>
                <a:gd name="connsiteY69" fmla="*/ 264319 h 1276349"/>
                <a:gd name="connsiteX70" fmla="*/ 666750 w 783431"/>
                <a:gd name="connsiteY70" fmla="*/ 242888 h 1276349"/>
                <a:gd name="connsiteX71" fmla="*/ 638175 w 783431"/>
                <a:gd name="connsiteY71" fmla="*/ 219075 h 1276349"/>
                <a:gd name="connsiteX72" fmla="*/ 642937 w 783431"/>
                <a:gd name="connsiteY72" fmla="*/ 180975 h 1276349"/>
                <a:gd name="connsiteX73" fmla="*/ 673894 w 783431"/>
                <a:gd name="connsiteY73" fmla="*/ 171450 h 1276349"/>
                <a:gd name="connsiteX74" fmla="*/ 700087 w 783431"/>
                <a:gd name="connsiteY74" fmla="*/ 142875 h 1276349"/>
                <a:gd name="connsiteX75" fmla="*/ 700087 w 783431"/>
                <a:gd name="connsiteY75" fmla="*/ 111919 h 1276349"/>
                <a:gd name="connsiteX76" fmla="*/ 666750 w 783431"/>
                <a:gd name="connsiteY76" fmla="*/ 107157 h 1276349"/>
                <a:gd name="connsiteX77" fmla="*/ 645319 w 783431"/>
                <a:gd name="connsiteY77" fmla="*/ 102394 h 1276349"/>
                <a:gd name="connsiteX78" fmla="*/ 645319 w 783431"/>
                <a:gd name="connsiteY78" fmla="*/ 102394 h 1276349"/>
                <a:gd name="connsiteX79" fmla="*/ 678656 w 783431"/>
                <a:gd name="connsiteY79" fmla="*/ 69057 h 1276349"/>
                <a:gd name="connsiteX80" fmla="*/ 685800 w 783431"/>
                <a:gd name="connsiteY80" fmla="*/ 40482 h 1276349"/>
                <a:gd name="connsiteX81" fmla="*/ 678656 w 783431"/>
                <a:gd name="connsiteY81" fmla="*/ 21432 h 1276349"/>
                <a:gd name="connsiteX82" fmla="*/ 695325 w 783431"/>
                <a:gd name="connsiteY82" fmla="*/ 2382 h 1276349"/>
                <a:gd name="connsiteX83" fmla="*/ 628650 w 783431"/>
                <a:gd name="connsiteY83" fmla="*/ 0 h 1276349"/>
                <a:gd name="connsiteX84" fmla="*/ 552450 w 783431"/>
                <a:gd name="connsiteY84" fmla="*/ 52388 h 1276349"/>
                <a:gd name="connsiteX85" fmla="*/ 538162 w 783431"/>
                <a:gd name="connsiteY85" fmla="*/ 90488 h 1276349"/>
                <a:gd name="connsiteX86" fmla="*/ 445294 w 783431"/>
                <a:gd name="connsiteY86" fmla="*/ 126207 h 1276349"/>
                <a:gd name="connsiteX87" fmla="*/ 397669 w 783431"/>
                <a:gd name="connsiteY87" fmla="*/ 159544 h 1276349"/>
                <a:gd name="connsiteX88" fmla="*/ 376237 w 783431"/>
                <a:gd name="connsiteY88" fmla="*/ 190500 h 1276349"/>
                <a:gd name="connsiteX89" fmla="*/ 350044 w 783431"/>
                <a:gd name="connsiteY89" fmla="*/ 140494 h 1276349"/>
                <a:gd name="connsiteX90" fmla="*/ 316706 w 783431"/>
                <a:gd name="connsiteY90" fmla="*/ 140494 h 1276349"/>
                <a:gd name="connsiteX91" fmla="*/ 304800 w 783431"/>
                <a:gd name="connsiteY91" fmla="*/ 166688 h 1276349"/>
                <a:gd name="connsiteX92" fmla="*/ 280987 w 783431"/>
                <a:gd name="connsiteY92" fmla="*/ 230982 h 1276349"/>
                <a:gd name="connsiteX93" fmla="*/ 154781 w 783431"/>
                <a:gd name="connsiteY93" fmla="*/ 223838 h 1276349"/>
                <a:gd name="connsiteX94" fmla="*/ 140494 w 783431"/>
                <a:gd name="connsiteY94" fmla="*/ 245269 h 1276349"/>
                <a:gd name="connsiteX95" fmla="*/ 138112 w 783431"/>
                <a:gd name="connsiteY95" fmla="*/ 280988 h 1276349"/>
                <a:gd name="connsiteX96" fmla="*/ 66675 w 783431"/>
                <a:gd name="connsiteY96" fmla="*/ 309563 h 1276349"/>
                <a:gd name="connsiteX97" fmla="*/ 54769 w 783431"/>
                <a:gd name="connsiteY97" fmla="*/ 323850 h 1276349"/>
                <a:gd name="connsiteX98" fmla="*/ 66675 w 783431"/>
                <a:gd name="connsiteY98" fmla="*/ 381000 h 1276349"/>
                <a:gd name="connsiteX99" fmla="*/ 19050 w 783431"/>
                <a:gd name="connsiteY99" fmla="*/ 423863 h 1276349"/>
                <a:gd name="connsiteX100" fmla="*/ 26194 w 783431"/>
                <a:gd name="connsiteY100" fmla="*/ 490538 h 1276349"/>
                <a:gd name="connsiteX101" fmla="*/ 33337 w 783431"/>
                <a:gd name="connsiteY101" fmla="*/ 554832 h 1276349"/>
                <a:gd name="connsiteX102" fmla="*/ 0 w 783431"/>
                <a:gd name="connsiteY102" fmla="*/ 614363 h 127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783431" h="1276349">
                  <a:moveTo>
                    <a:pt x="0" y="614363"/>
                  </a:moveTo>
                  <a:lnTo>
                    <a:pt x="21431" y="661988"/>
                  </a:lnTo>
                  <a:lnTo>
                    <a:pt x="28575" y="742950"/>
                  </a:lnTo>
                  <a:lnTo>
                    <a:pt x="76200" y="814388"/>
                  </a:lnTo>
                  <a:lnTo>
                    <a:pt x="102394" y="919163"/>
                  </a:lnTo>
                  <a:lnTo>
                    <a:pt x="116681" y="947738"/>
                  </a:lnTo>
                  <a:lnTo>
                    <a:pt x="130969" y="995363"/>
                  </a:lnTo>
                  <a:lnTo>
                    <a:pt x="150019" y="1023938"/>
                  </a:lnTo>
                  <a:lnTo>
                    <a:pt x="159544" y="1042988"/>
                  </a:lnTo>
                  <a:lnTo>
                    <a:pt x="197644" y="1069182"/>
                  </a:lnTo>
                  <a:lnTo>
                    <a:pt x="245269" y="1090613"/>
                  </a:lnTo>
                  <a:lnTo>
                    <a:pt x="264318" y="1131094"/>
                  </a:lnTo>
                  <a:lnTo>
                    <a:pt x="295275" y="1164431"/>
                  </a:lnTo>
                  <a:lnTo>
                    <a:pt x="385762" y="1200149"/>
                  </a:lnTo>
                  <a:lnTo>
                    <a:pt x="404812" y="1276349"/>
                  </a:lnTo>
                  <a:lnTo>
                    <a:pt x="416720" y="1212055"/>
                  </a:lnTo>
                  <a:lnTo>
                    <a:pt x="469106" y="1181100"/>
                  </a:lnTo>
                  <a:lnTo>
                    <a:pt x="554831" y="1202531"/>
                  </a:lnTo>
                  <a:lnTo>
                    <a:pt x="592931" y="1126331"/>
                  </a:lnTo>
                  <a:lnTo>
                    <a:pt x="604837" y="1085850"/>
                  </a:lnTo>
                  <a:lnTo>
                    <a:pt x="585787" y="1035844"/>
                  </a:lnTo>
                  <a:lnTo>
                    <a:pt x="607219" y="1021557"/>
                  </a:lnTo>
                  <a:lnTo>
                    <a:pt x="645319" y="1016794"/>
                  </a:lnTo>
                  <a:lnTo>
                    <a:pt x="685800" y="997744"/>
                  </a:lnTo>
                  <a:lnTo>
                    <a:pt x="716756" y="1002507"/>
                  </a:lnTo>
                  <a:lnTo>
                    <a:pt x="738187" y="969169"/>
                  </a:lnTo>
                  <a:lnTo>
                    <a:pt x="783431" y="933450"/>
                  </a:lnTo>
                  <a:lnTo>
                    <a:pt x="776287" y="907257"/>
                  </a:lnTo>
                  <a:lnTo>
                    <a:pt x="752475" y="888207"/>
                  </a:lnTo>
                  <a:lnTo>
                    <a:pt x="752475" y="864394"/>
                  </a:lnTo>
                  <a:lnTo>
                    <a:pt x="728662" y="852488"/>
                  </a:lnTo>
                  <a:lnTo>
                    <a:pt x="711994" y="802482"/>
                  </a:lnTo>
                  <a:lnTo>
                    <a:pt x="688181" y="814388"/>
                  </a:lnTo>
                  <a:lnTo>
                    <a:pt x="659606" y="814388"/>
                  </a:lnTo>
                  <a:lnTo>
                    <a:pt x="647700" y="847725"/>
                  </a:lnTo>
                  <a:lnTo>
                    <a:pt x="623887" y="847725"/>
                  </a:lnTo>
                  <a:lnTo>
                    <a:pt x="576262" y="828675"/>
                  </a:lnTo>
                  <a:lnTo>
                    <a:pt x="554831" y="816769"/>
                  </a:lnTo>
                  <a:lnTo>
                    <a:pt x="547687" y="783432"/>
                  </a:lnTo>
                  <a:lnTo>
                    <a:pt x="561975" y="754857"/>
                  </a:lnTo>
                  <a:lnTo>
                    <a:pt x="533400" y="733425"/>
                  </a:lnTo>
                  <a:lnTo>
                    <a:pt x="509587" y="711994"/>
                  </a:lnTo>
                  <a:lnTo>
                    <a:pt x="473869" y="711994"/>
                  </a:lnTo>
                  <a:lnTo>
                    <a:pt x="435769" y="711994"/>
                  </a:lnTo>
                  <a:lnTo>
                    <a:pt x="438150" y="669132"/>
                  </a:lnTo>
                  <a:lnTo>
                    <a:pt x="428625" y="642938"/>
                  </a:lnTo>
                  <a:lnTo>
                    <a:pt x="423862" y="607219"/>
                  </a:lnTo>
                  <a:lnTo>
                    <a:pt x="426244" y="578644"/>
                  </a:lnTo>
                  <a:lnTo>
                    <a:pt x="440531" y="566738"/>
                  </a:lnTo>
                  <a:lnTo>
                    <a:pt x="450056" y="535782"/>
                  </a:lnTo>
                  <a:lnTo>
                    <a:pt x="457200" y="519113"/>
                  </a:lnTo>
                  <a:lnTo>
                    <a:pt x="481012" y="526257"/>
                  </a:lnTo>
                  <a:lnTo>
                    <a:pt x="495300" y="576263"/>
                  </a:lnTo>
                  <a:lnTo>
                    <a:pt x="507206" y="581025"/>
                  </a:lnTo>
                  <a:lnTo>
                    <a:pt x="526256" y="583407"/>
                  </a:lnTo>
                  <a:lnTo>
                    <a:pt x="554831" y="583407"/>
                  </a:lnTo>
                  <a:lnTo>
                    <a:pt x="557212" y="547688"/>
                  </a:lnTo>
                  <a:lnTo>
                    <a:pt x="545306" y="502444"/>
                  </a:lnTo>
                  <a:lnTo>
                    <a:pt x="545306" y="476250"/>
                  </a:lnTo>
                  <a:lnTo>
                    <a:pt x="581025" y="454819"/>
                  </a:lnTo>
                  <a:lnTo>
                    <a:pt x="604837" y="435769"/>
                  </a:lnTo>
                  <a:lnTo>
                    <a:pt x="640556" y="414338"/>
                  </a:lnTo>
                  <a:lnTo>
                    <a:pt x="645319" y="395288"/>
                  </a:lnTo>
                  <a:lnTo>
                    <a:pt x="633412" y="371475"/>
                  </a:lnTo>
                  <a:lnTo>
                    <a:pt x="614362" y="369094"/>
                  </a:lnTo>
                  <a:lnTo>
                    <a:pt x="609600" y="366713"/>
                  </a:lnTo>
                  <a:lnTo>
                    <a:pt x="597694" y="357188"/>
                  </a:lnTo>
                  <a:lnTo>
                    <a:pt x="611981" y="345282"/>
                  </a:lnTo>
                  <a:lnTo>
                    <a:pt x="652462" y="316707"/>
                  </a:lnTo>
                  <a:lnTo>
                    <a:pt x="678656" y="264319"/>
                  </a:lnTo>
                  <a:lnTo>
                    <a:pt x="666750" y="242888"/>
                  </a:lnTo>
                  <a:lnTo>
                    <a:pt x="638175" y="219075"/>
                  </a:lnTo>
                  <a:lnTo>
                    <a:pt x="642937" y="180975"/>
                  </a:lnTo>
                  <a:lnTo>
                    <a:pt x="673894" y="171450"/>
                  </a:lnTo>
                  <a:lnTo>
                    <a:pt x="700087" y="142875"/>
                  </a:lnTo>
                  <a:lnTo>
                    <a:pt x="700087" y="111919"/>
                  </a:lnTo>
                  <a:lnTo>
                    <a:pt x="666750" y="107157"/>
                  </a:lnTo>
                  <a:lnTo>
                    <a:pt x="645319" y="102394"/>
                  </a:lnTo>
                  <a:lnTo>
                    <a:pt x="645319" y="102394"/>
                  </a:lnTo>
                  <a:lnTo>
                    <a:pt x="678656" y="69057"/>
                  </a:lnTo>
                  <a:lnTo>
                    <a:pt x="685800" y="40482"/>
                  </a:lnTo>
                  <a:lnTo>
                    <a:pt x="678656" y="21432"/>
                  </a:lnTo>
                  <a:lnTo>
                    <a:pt x="695325" y="2382"/>
                  </a:lnTo>
                  <a:lnTo>
                    <a:pt x="628650" y="0"/>
                  </a:lnTo>
                  <a:lnTo>
                    <a:pt x="552450" y="52388"/>
                  </a:lnTo>
                  <a:lnTo>
                    <a:pt x="538162" y="90488"/>
                  </a:lnTo>
                  <a:lnTo>
                    <a:pt x="445294" y="126207"/>
                  </a:lnTo>
                  <a:lnTo>
                    <a:pt x="397669" y="159544"/>
                  </a:lnTo>
                  <a:lnTo>
                    <a:pt x="376237" y="190500"/>
                  </a:lnTo>
                  <a:lnTo>
                    <a:pt x="350044" y="140494"/>
                  </a:lnTo>
                  <a:lnTo>
                    <a:pt x="316706" y="140494"/>
                  </a:lnTo>
                  <a:lnTo>
                    <a:pt x="304800" y="166688"/>
                  </a:lnTo>
                  <a:lnTo>
                    <a:pt x="280987" y="230982"/>
                  </a:lnTo>
                  <a:lnTo>
                    <a:pt x="154781" y="223838"/>
                  </a:lnTo>
                  <a:lnTo>
                    <a:pt x="140494" y="245269"/>
                  </a:lnTo>
                  <a:lnTo>
                    <a:pt x="138112" y="280988"/>
                  </a:lnTo>
                  <a:lnTo>
                    <a:pt x="66675" y="309563"/>
                  </a:lnTo>
                  <a:lnTo>
                    <a:pt x="54769" y="323850"/>
                  </a:lnTo>
                  <a:lnTo>
                    <a:pt x="66675" y="381000"/>
                  </a:lnTo>
                  <a:lnTo>
                    <a:pt x="19050" y="423863"/>
                  </a:lnTo>
                  <a:lnTo>
                    <a:pt x="26194" y="490538"/>
                  </a:lnTo>
                  <a:lnTo>
                    <a:pt x="33337" y="554832"/>
                  </a:lnTo>
                  <a:lnTo>
                    <a:pt x="0" y="61436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441700" y="5551488"/>
              <a:ext cx="395288" cy="900112"/>
            </a:xfrm>
            <a:custGeom>
              <a:avLst/>
              <a:gdLst>
                <a:gd name="connsiteX0" fmla="*/ 0 w 395287"/>
                <a:gd name="connsiteY0" fmla="*/ 0 h 900113"/>
                <a:gd name="connsiteX1" fmla="*/ 0 w 395287"/>
                <a:gd name="connsiteY1" fmla="*/ 107157 h 900113"/>
                <a:gd name="connsiteX2" fmla="*/ 9525 w 395287"/>
                <a:gd name="connsiteY2" fmla="*/ 135732 h 900113"/>
                <a:gd name="connsiteX3" fmla="*/ 9525 w 395287"/>
                <a:gd name="connsiteY3" fmla="*/ 171450 h 900113"/>
                <a:gd name="connsiteX4" fmla="*/ 54768 w 395287"/>
                <a:gd name="connsiteY4" fmla="*/ 226219 h 900113"/>
                <a:gd name="connsiteX5" fmla="*/ 73818 w 395287"/>
                <a:gd name="connsiteY5" fmla="*/ 247650 h 900113"/>
                <a:gd name="connsiteX6" fmla="*/ 100012 w 395287"/>
                <a:gd name="connsiteY6" fmla="*/ 302419 h 900113"/>
                <a:gd name="connsiteX7" fmla="*/ 97631 w 395287"/>
                <a:gd name="connsiteY7" fmla="*/ 357188 h 900113"/>
                <a:gd name="connsiteX8" fmla="*/ 152400 w 395287"/>
                <a:gd name="connsiteY8" fmla="*/ 423863 h 900113"/>
                <a:gd name="connsiteX9" fmla="*/ 176212 w 395287"/>
                <a:gd name="connsiteY9" fmla="*/ 600075 h 900113"/>
                <a:gd name="connsiteX10" fmla="*/ 185737 w 395287"/>
                <a:gd name="connsiteY10" fmla="*/ 633413 h 900113"/>
                <a:gd name="connsiteX11" fmla="*/ 200025 w 395287"/>
                <a:gd name="connsiteY11" fmla="*/ 726282 h 900113"/>
                <a:gd name="connsiteX12" fmla="*/ 350043 w 395287"/>
                <a:gd name="connsiteY12" fmla="*/ 895350 h 900113"/>
                <a:gd name="connsiteX13" fmla="*/ 361950 w 395287"/>
                <a:gd name="connsiteY13" fmla="*/ 900113 h 900113"/>
                <a:gd name="connsiteX14" fmla="*/ 381000 w 395287"/>
                <a:gd name="connsiteY14" fmla="*/ 838200 h 900113"/>
                <a:gd name="connsiteX15" fmla="*/ 373856 w 395287"/>
                <a:gd name="connsiteY15" fmla="*/ 823913 h 900113"/>
                <a:gd name="connsiteX16" fmla="*/ 369093 w 395287"/>
                <a:gd name="connsiteY16" fmla="*/ 754857 h 900113"/>
                <a:gd name="connsiteX17" fmla="*/ 390525 w 395287"/>
                <a:gd name="connsiteY17" fmla="*/ 731044 h 900113"/>
                <a:gd name="connsiteX18" fmla="*/ 395287 w 395287"/>
                <a:gd name="connsiteY18" fmla="*/ 688182 h 900113"/>
                <a:gd name="connsiteX19" fmla="*/ 366712 w 395287"/>
                <a:gd name="connsiteY19" fmla="*/ 647700 h 900113"/>
                <a:gd name="connsiteX20" fmla="*/ 364331 w 395287"/>
                <a:gd name="connsiteY20" fmla="*/ 604838 h 900113"/>
                <a:gd name="connsiteX21" fmla="*/ 395287 w 395287"/>
                <a:gd name="connsiteY21" fmla="*/ 550069 h 900113"/>
                <a:gd name="connsiteX22" fmla="*/ 395287 w 395287"/>
                <a:gd name="connsiteY22" fmla="*/ 511969 h 900113"/>
                <a:gd name="connsiteX23" fmla="*/ 381000 w 395287"/>
                <a:gd name="connsiteY23" fmla="*/ 476250 h 900113"/>
                <a:gd name="connsiteX24" fmla="*/ 319087 w 395287"/>
                <a:gd name="connsiteY24" fmla="*/ 464344 h 900113"/>
                <a:gd name="connsiteX25" fmla="*/ 292893 w 395287"/>
                <a:gd name="connsiteY25" fmla="*/ 440532 h 900113"/>
                <a:gd name="connsiteX26" fmla="*/ 285750 w 395287"/>
                <a:gd name="connsiteY26" fmla="*/ 414338 h 900113"/>
                <a:gd name="connsiteX27" fmla="*/ 300037 w 395287"/>
                <a:gd name="connsiteY27" fmla="*/ 376238 h 900113"/>
                <a:gd name="connsiteX28" fmla="*/ 295275 w 395287"/>
                <a:gd name="connsiteY28" fmla="*/ 321469 h 900113"/>
                <a:gd name="connsiteX29" fmla="*/ 288131 w 395287"/>
                <a:gd name="connsiteY29" fmla="*/ 288132 h 900113"/>
                <a:gd name="connsiteX30" fmla="*/ 257175 w 395287"/>
                <a:gd name="connsiteY30" fmla="*/ 211932 h 900113"/>
                <a:gd name="connsiteX31" fmla="*/ 180975 w 395287"/>
                <a:gd name="connsiteY31" fmla="*/ 183357 h 900113"/>
                <a:gd name="connsiteX32" fmla="*/ 147637 w 395287"/>
                <a:gd name="connsiteY32" fmla="*/ 142875 h 900113"/>
                <a:gd name="connsiteX33" fmla="*/ 121443 w 395287"/>
                <a:gd name="connsiteY33" fmla="*/ 104775 h 900113"/>
                <a:gd name="connsiteX34" fmla="*/ 45243 w 395287"/>
                <a:gd name="connsiteY34" fmla="*/ 66675 h 900113"/>
                <a:gd name="connsiteX35" fmla="*/ 0 w 395287"/>
                <a:gd name="connsiteY35" fmla="*/ 0 h 90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5287" h="900113">
                  <a:moveTo>
                    <a:pt x="0" y="0"/>
                  </a:moveTo>
                  <a:lnTo>
                    <a:pt x="0" y="107157"/>
                  </a:lnTo>
                  <a:lnTo>
                    <a:pt x="9525" y="135732"/>
                  </a:lnTo>
                  <a:lnTo>
                    <a:pt x="9525" y="171450"/>
                  </a:lnTo>
                  <a:lnTo>
                    <a:pt x="54768" y="226219"/>
                  </a:lnTo>
                  <a:lnTo>
                    <a:pt x="73818" y="247650"/>
                  </a:lnTo>
                  <a:lnTo>
                    <a:pt x="100012" y="302419"/>
                  </a:lnTo>
                  <a:cubicBezTo>
                    <a:pt x="99218" y="320675"/>
                    <a:pt x="98425" y="338932"/>
                    <a:pt x="97631" y="357188"/>
                  </a:cubicBezTo>
                  <a:lnTo>
                    <a:pt x="152400" y="423863"/>
                  </a:lnTo>
                  <a:lnTo>
                    <a:pt x="176212" y="600075"/>
                  </a:lnTo>
                  <a:lnTo>
                    <a:pt x="185737" y="633413"/>
                  </a:lnTo>
                  <a:lnTo>
                    <a:pt x="200025" y="726282"/>
                  </a:lnTo>
                  <a:lnTo>
                    <a:pt x="350043" y="895350"/>
                  </a:lnTo>
                  <a:lnTo>
                    <a:pt x="361950" y="900113"/>
                  </a:lnTo>
                  <a:lnTo>
                    <a:pt x="381000" y="838200"/>
                  </a:lnTo>
                  <a:lnTo>
                    <a:pt x="373856" y="823913"/>
                  </a:lnTo>
                  <a:lnTo>
                    <a:pt x="369093" y="754857"/>
                  </a:lnTo>
                  <a:lnTo>
                    <a:pt x="390525" y="731044"/>
                  </a:lnTo>
                  <a:lnTo>
                    <a:pt x="395287" y="688182"/>
                  </a:lnTo>
                  <a:lnTo>
                    <a:pt x="366712" y="647700"/>
                  </a:lnTo>
                  <a:lnTo>
                    <a:pt x="364331" y="604838"/>
                  </a:lnTo>
                  <a:lnTo>
                    <a:pt x="395287" y="550069"/>
                  </a:lnTo>
                  <a:lnTo>
                    <a:pt x="395287" y="511969"/>
                  </a:lnTo>
                  <a:lnTo>
                    <a:pt x="381000" y="476250"/>
                  </a:lnTo>
                  <a:lnTo>
                    <a:pt x="319087" y="464344"/>
                  </a:lnTo>
                  <a:lnTo>
                    <a:pt x="292893" y="440532"/>
                  </a:lnTo>
                  <a:lnTo>
                    <a:pt x="285750" y="414338"/>
                  </a:lnTo>
                  <a:lnTo>
                    <a:pt x="300037" y="376238"/>
                  </a:lnTo>
                  <a:lnTo>
                    <a:pt x="295275" y="321469"/>
                  </a:lnTo>
                  <a:lnTo>
                    <a:pt x="288131" y="288132"/>
                  </a:lnTo>
                  <a:lnTo>
                    <a:pt x="257175" y="211932"/>
                  </a:lnTo>
                  <a:lnTo>
                    <a:pt x="180975" y="183357"/>
                  </a:lnTo>
                  <a:lnTo>
                    <a:pt x="147637" y="142875"/>
                  </a:lnTo>
                  <a:lnTo>
                    <a:pt x="121443" y="104775"/>
                  </a:lnTo>
                  <a:lnTo>
                    <a:pt x="45243" y="66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27450" y="5422900"/>
              <a:ext cx="708025" cy="1054100"/>
            </a:xfrm>
            <a:custGeom>
              <a:avLst/>
              <a:gdLst>
                <a:gd name="connsiteX0" fmla="*/ 85725 w 707231"/>
                <a:gd name="connsiteY0" fmla="*/ 1033462 h 1033462"/>
                <a:gd name="connsiteX1" fmla="*/ 154781 w 707231"/>
                <a:gd name="connsiteY1" fmla="*/ 1026319 h 1033462"/>
                <a:gd name="connsiteX2" fmla="*/ 200025 w 707231"/>
                <a:gd name="connsiteY2" fmla="*/ 1012031 h 1033462"/>
                <a:gd name="connsiteX3" fmla="*/ 247650 w 707231"/>
                <a:gd name="connsiteY3" fmla="*/ 969169 h 1033462"/>
                <a:gd name="connsiteX4" fmla="*/ 276225 w 707231"/>
                <a:gd name="connsiteY4" fmla="*/ 912019 h 1033462"/>
                <a:gd name="connsiteX5" fmla="*/ 350043 w 707231"/>
                <a:gd name="connsiteY5" fmla="*/ 871537 h 1033462"/>
                <a:gd name="connsiteX6" fmla="*/ 411956 w 707231"/>
                <a:gd name="connsiteY6" fmla="*/ 823912 h 1033462"/>
                <a:gd name="connsiteX7" fmla="*/ 411956 w 707231"/>
                <a:gd name="connsiteY7" fmla="*/ 781050 h 1033462"/>
                <a:gd name="connsiteX8" fmla="*/ 471487 w 707231"/>
                <a:gd name="connsiteY8" fmla="*/ 671512 h 1033462"/>
                <a:gd name="connsiteX9" fmla="*/ 547687 w 707231"/>
                <a:gd name="connsiteY9" fmla="*/ 642937 h 1033462"/>
                <a:gd name="connsiteX10" fmla="*/ 595312 w 707231"/>
                <a:gd name="connsiteY10" fmla="*/ 592931 h 1033462"/>
                <a:gd name="connsiteX11" fmla="*/ 597693 w 707231"/>
                <a:gd name="connsiteY11" fmla="*/ 438150 h 1033462"/>
                <a:gd name="connsiteX12" fmla="*/ 604837 w 707231"/>
                <a:gd name="connsiteY12" fmla="*/ 350044 h 1033462"/>
                <a:gd name="connsiteX13" fmla="*/ 614362 w 707231"/>
                <a:gd name="connsiteY13" fmla="*/ 295275 h 1033462"/>
                <a:gd name="connsiteX14" fmla="*/ 671512 w 707231"/>
                <a:gd name="connsiteY14" fmla="*/ 219075 h 1033462"/>
                <a:gd name="connsiteX15" fmla="*/ 707231 w 707231"/>
                <a:gd name="connsiteY15" fmla="*/ 147637 h 1033462"/>
                <a:gd name="connsiteX16" fmla="*/ 697706 w 707231"/>
                <a:gd name="connsiteY16" fmla="*/ 97631 h 1033462"/>
                <a:gd name="connsiteX17" fmla="*/ 702468 w 707231"/>
                <a:gd name="connsiteY17" fmla="*/ 35719 h 1033462"/>
                <a:gd name="connsiteX18" fmla="*/ 628650 w 707231"/>
                <a:gd name="connsiteY18" fmla="*/ 0 h 1033462"/>
                <a:gd name="connsiteX19" fmla="*/ 600075 w 707231"/>
                <a:gd name="connsiteY19" fmla="*/ 28575 h 1033462"/>
                <a:gd name="connsiteX20" fmla="*/ 597693 w 707231"/>
                <a:gd name="connsiteY20" fmla="*/ 69056 h 1033462"/>
                <a:gd name="connsiteX21" fmla="*/ 583406 w 707231"/>
                <a:gd name="connsiteY21" fmla="*/ 88106 h 1033462"/>
                <a:gd name="connsiteX22" fmla="*/ 523875 w 707231"/>
                <a:gd name="connsiteY22" fmla="*/ 95250 h 1033462"/>
                <a:gd name="connsiteX23" fmla="*/ 509587 w 707231"/>
                <a:gd name="connsiteY23" fmla="*/ 135731 h 1033462"/>
                <a:gd name="connsiteX24" fmla="*/ 478631 w 707231"/>
                <a:gd name="connsiteY24" fmla="*/ 128587 h 1033462"/>
                <a:gd name="connsiteX25" fmla="*/ 466725 w 707231"/>
                <a:gd name="connsiteY25" fmla="*/ 154781 h 1033462"/>
                <a:gd name="connsiteX26" fmla="*/ 431006 w 707231"/>
                <a:gd name="connsiteY26" fmla="*/ 147637 h 1033462"/>
                <a:gd name="connsiteX27" fmla="*/ 376237 w 707231"/>
                <a:gd name="connsiteY27" fmla="*/ 169069 h 1033462"/>
                <a:gd name="connsiteX28" fmla="*/ 319087 w 707231"/>
                <a:gd name="connsiteY28" fmla="*/ 166687 h 1033462"/>
                <a:gd name="connsiteX29" fmla="*/ 307181 w 707231"/>
                <a:gd name="connsiteY29" fmla="*/ 135731 h 1033462"/>
                <a:gd name="connsiteX30" fmla="*/ 273843 w 707231"/>
                <a:gd name="connsiteY30" fmla="*/ 147637 h 1033462"/>
                <a:gd name="connsiteX31" fmla="*/ 178593 w 707231"/>
                <a:gd name="connsiteY31" fmla="*/ 173831 h 1033462"/>
                <a:gd name="connsiteX32" fmla="*/ 188118 w 707231"/>
                <a:gd name="connsiteY32" fmla="*/ 202406 h 1033462"/>
                <a:gd name="connsiteX33" fmla="*/ 195262 w 707231"/>
                <a:gd name="connsiteY33" fmla="*/ 233362 h 1033462"/>
                <a:gd name="connsiteX34" fmla="*/ 142875 w 707231"/>
                <a:gd name="connsiteY34" fmla="*/ 338137 h 1033462"/>
                <a:gd name="connsiteX35" fmla="*/ 57150 w 707231"/>
                <a:gd name="connsiteY35" fmla="*/ 323850 h 1033462"/>
                <a:gd name="connsiteX36" fmla="*/ 11906 w 707231"/>
                <a:gd name="connsiteY36" fmla="*/ 347662 h 1033462"/>
                <a:gd name="connsiteX37" fmla="*/ 0 w 707231"/>
                <a:gd name="connsiteY37" fmla="*/ 400050 h 1033462"/>
                <a:gd name="connsiteX38" fmla="*/ 14287 w 707231"/>
                <a:gd name="connsiteY38" fmla="*/ 476250 h 1033462"/>
                <a:gd name="connsiteX39" fmla="*/ 11906 w 707231"/>
                <a:gd name="connsiteY39" fmla="*/ 519112 h 1033462"/>
                <a:gd name="connsiteX40" fmla="*/ 0 w 707231"/>
                <a:gd name="connsiteY40" fmla="*/ 550069 h 1033462"/>
                <a:gd name="connsiteX41" fmla="*/ 11906 w 707231"/>
                <a:gd name="connsiteY41" fmla="*/ 561975 h 1033462"/>
                <a:gd name="connsiteX42" fmla="*/ 30956 w 707231"/>
                <a:gd name="connsiteY42" fmla="*/ 592931 h 1033462"/>
                <a:gd name="connsiteX43" fmla="*/ 97631 w 707231"/>
                <a:gd name="connsiteY43" fmla="*/ 609600 h 1033462"/>
                <a:gd name="connsiteX44" fmla="*/ 104775 w 707231"/>
                <a:gd name="connsiteY44" fmla="*/ 676275 h 1033462"/>
                <a:gd name="connsiteX45" fmla="*/ 90487 w 707231"/>
                <a:gd name="connsiteY45" fmla="*/ 728662 h 1033462"/>
                <a:gd name="connsiteX46" fmla="*/ 80962 w 707231"/>
                <a:gd name="connsiteY46" fmla="*/ 747712 h 1033462"/>
                <a:gd name="connsiteX47" fmla="*/ 80962 w 707231"/>
                <a:gd name="connsiteY47" fmla="*/ 781050 h 1033462"/>
                <a:gd name="connsiteX48" fmla="*/ 109537 w 707231"/>
                <a:gd name="connsiteY48" fmla="*/ 819150 h 1033462"/>
                <a:gd name="connsiteX49" fmla="*/ 102393 w 707231"/>
                <a:gd name="connsiteY49" fmla="*/ 869156 h 1033462"/>
                <a:gd name="connsiteX50" fmla="*/ 83343 w 707231"/>
                <a:gd name="connsiteY50" fmla="*/ 890587 h 1033462"/>
                <a:gd name="connsiteX51" fmla="*/ 85725 w 707231"/>
                <a:gd name="connsiteY51" fmla="*/ 954881 h 1033462"/>
                <a:gd name="connsiteX52" fmla="*/ 92868 w 707231"/>
                <a:gd name="connsiteY52" fmla="*/ 966787 h 1033462"/>
                <a:gd name="connsiteX53" fmla="*/ 85725 w 707231"/>
                <a:gd name="connsiteY53" fmla="*/ 1033462 h 1033462"/>
                <a:gd name="connsiteX0" fmla="*/ 71437 w 707231"/>
                <a:gd name="connsiteY0" fmla="*/ 1031081 h 1031081"/>
                <a:gd name="connsiteX1" fmla="*/ 154781 w 707231"/>
                <a:gd name="connsiteY1" fmla="*/ 1026319 h 1031081"/>
                <a:gd name="connsiteX2" fmla="*/ 200025 w 707231"/>
                <a:gd name="connsiteY2" fmla="*/ 1012031 h 1031081"/>
                <a:gd name="connsiteX3" fmla="*/ 247650 w 707231"/>
                <a:gd name="connsiteY3" fmla="*/ 969169 h 1031081"/>
                <a:gd name="connsiteX4" fmla="*/ 276225 w 707231"/>
                <a:gd name="connsiteY4" fmla="*/ 912019 h 1031081"/>
                <a:gd name="connsiteX5" fmla="*/ 350043 w 707231"/>
                <a:gd name="connsiteY5" fmla="*/ 871537 h 1031081"/>
                <a:gd name="connsiteX6" fmla="*/ 411956 w 707231"/>
                <a:gd name="connsiteY6" fmla="*/ 823912 h 1031081"/>
                <a:gd name="connsiteX7" fmla="*/ 411956 w 707231"/>
                <a:gd name="connsiteY7" fmla="*/ 781050 h 1031081"/>
                <a:gd name="connsiteX8" fmla="*/ 471487 w 707231"/>
                <a:gd name="connsiteY8" fmla="*/ 671512 h 1031081"/>
                <a:gd name="connsiteX9" fmla="*/ 547687 w 707231"/>
                <a:gd name="connsiteY9" fmla="*/ 642937 h 1031081"/>
                <a:gd name="connsiteX10" fmla="*/ 595312 w 707231"/>
                <a:gd name="connsiteY10" fmla="*/ 592931 h 1031081"/>
                <a:gd name="connsiteX11" fmla="*/ 597693 w 707231"/>
                <a:gd name="connsiteY11" fmla="*/ 438150 h 1031081"/>
                <a:gd name="connsiteX12" fmla="*/ 604837 w 707231"/>
                <a:gd name="connsiteY12" fmla="*/ 350044 h 1031081"/>
                <a:gd name="connsiteX13" fmla="*/ 614362 w 707231"/>
                <a:gd name="connsiteY13" fmla="*/ 295275 h 1031081"/>
                <a:gd name="connsiteX14" fmla="*/ 671512 w 707231"/>
                <a:gd name="connsiteY14" fmla="*/ 219075 h 1031081"/>
                <a:gd name="connsiteX15" fmla="*/ 707231 w 707231"/>
                <a:gd name="connsiteY15" fmla="*/ 147637 h 1031081"/>
                <a:gd name="connsiteX16" fmla="*/ 697706 w 707231"/>
                <a:gd name="connsiteY16" fmla="*/ 97631 h 1031081"/>
                <a:gd name="connsiteX17" fmla="*/ 702468 w 707231"/>
                <a:gd name="connsiteY17" fmla="*/ 35719 h 1031081"/>
                <a:gd name="connsiteX18" fmla="*/ 628650 w 707231"/>
                <a:gd name="connsiteY18" fmla="*/ 0 h 1031081"/>
                <a:gd name="connsiteX19" fmla="*/ 600075 w 707231"/>
                <a:gd name="connsiteY19" fmla="*/ 28575 h 1031081"/>
                <a:gd name="connsiteX20" fmla="*/ 597693 w 707231"/>
                <a:gd name="connsiteY20" fmla="*/ 69056 h 1031081"/>
                <a:gd name="connsiteX21" fmla="*/ 583406 w 707231"/>
                <a:gd name="connsiteY21" fmla="*/ 88106 h 1031081"/>
                <a:gd name="connsiteX22" fmla="*/ 523875 w 707231"/>
                <a:gd name="connsiteY22" fmla="*/ 95250 h 1031081"/>
                <a:gd name="connsiteX23" fmla="*/ 509587 w 707231"/>
                <a:gd name="connsiteY23" fmla="*/ 135731 h 1031081"/>
                <a:gd name="connsiteX24" fmla="*/ 478631 w 707231"/>
                <a:gd name="connsiteY24" fmla="*/ 128587 h 1031081"/>
                <a:gd name="connsiteX25" fmla="*/ 466725 w 707231"/>
                <a:gd name="connsiteY25" fmla="*/ 154781 h 1031081"/>
                <a:gd name="connsiteX26" fmla="*/ 431006 w 707231"/>
                <a:gd name="connsiteY26" fmla="*/ 147637 h 1031081"/>
                <a:gd name="connsiteX27" fmla="*/ 376237 w 707231"/>
                <a:gd name="connsiteY27" fmla="*/ 169069 h 1031081"/>
                <a:gd name="connsiteX28" fmla="*/ 319087 w 707231"/>
                <a:gd name="connsiteY28" fmla="*/ 166687 h 1031081"/>
                <a:gd name="connsiteX29" fmla="*/ 307181 w 707231"/>
                <a:gd name="connsiteY29" fmla="*/ 135731 h 1031081"/>
                <a:gd name="connsiteX30" fmla="*/ 273843 w 707231"/>
                <a:gd name="connsiteY30" fmla="*/ 147637 h 1031081"/>
                <a:gd name="connsiteX31" fmla="*/ 178593 w 707231"/>
                <a:gd name="connsiteY31" fmla="*/ 173831 h 1031081"/>
                <a:gd name="connsiteX32" fmla="*/ 188118 w 707231"/>
                <a:gd name="connsiteY32" fmla="*/ 202406 h 1031081"/>
                <a:gd name="connsiteX33" fmla="*/ 195262 w 707231"/>
                <a:gd name="connsiteY33" fmla="*/ 233362 h 1031081"/>
                <a:gd name="connsiteX34" fmla="*/ 142875 w 707231"/>
                <a:gd name="connsiteY34" fmla="*/ 338137 h 1031081"/>
                <a:gd name="connsiteX35" fmla="*/ 57150 w 707231"/>
                <a:gd name="connsiteY35" fmla="*/ 323850 h 1031081"/>
                <a:gd name="connsiteX36" fmla="*/ 11906 w 707231"/>
                <a:gd name="connsiteY36" fmla="*/ 347662 h 1031081"/>
                <a:gd name="connsiteX37" fmla="*/ 0 w 707231"/>
                <a:gd name="connsiteY37" fmla="*/ 400050 h 1031081"/>
                <a:gd name="connsiteX38" fmla="*/ 14287 w 707231"/>
                <a:gd name="connsiteY38" fmla="*/ 476250 h 1031081"/>
                <a:gd name="connsiteX39" fmla="*/ 11906 w 707231"/>
                <a:gd name="connsiteY39" fmla="*/ 519112 h 1031081"/>
                <a:gd name="connsiteX40" fmla="*/ 0 w 707231"/>
                <a:gd name="connsiteY40" fmla="*/ 550069 h 1031081"/>
                <a:gd name="connsiteX41" fmla="*/ 11906 w 707231"/>
                <a:gd name="connsiteY41" fmla="*/ 561975 h 1031081"/>
                <a:gd name="connsiteX42" fmla="*/ 30956 w 707231"/>
                <a:gd name="connsiteY42" fmla="*/ 592931 h 1031081"/>
                <a:gd name="connsiteX43" fmla="*/ 97631 w 707231"/>
                <a:gd name="connsiteY43" fmla="*/ 609600 h 1031081"/>
                <a:gd name="connsiteX44" fmla="*/ 104775 w 707231"/>
                <a:gd name="connsiteY44" fmla="*/ 676275 h 1031081"/>
                <a:gd name="connsiteX45" fmla="*/ 90487 w 707231"/>
                <a:gd name="connsiteY45" fmla="*/ 728662 h 1031081"/>
                <a:gd name="connsiteX46" fmla="*/ 80962 w 707231"/>
                <a:gd name="connsiteY46" fmla="*/ 747712 h 1031081"/>
                <a:gd name="connsiteX47" fmla="*/ 80962 w 707231"/>
                <a:gd name="connsiteY47" fmla="*/ 781050 h 1031081"/>
                <a:gd name="connsiteX48" fmla="*/ 109537 w 707231"/>
                <a:gd name="connsiteY48" fmla="*/ 819150 h 1031081"/>
                <a:gd name="connsiteX49" fmla="*/ 102393 w 707231"/>
                <a:gd name="connsiteY49" fmla="*/ 869156 h 1031081"/>
                <a:gd name="connsiteX50" fmla="*/ 83343 w 707231"/>
                <a:gd name="connsiteY50" fmla="*/ 890587 h 1031081"/>
                <a:gd name="connsiteX51" fmla="*/ 85725 w 707231"/>
                <a:gd name="connsiteY51" fmla="*/ 954881 h 1031081"/>
                <a:gd name="connsiteX52" fmla="*/ 92868 w 707231"/>
                <a:gd name="connsiteY52" fmla="*/ 966787 h 1031081"/>
                <a:gd name="connsiteX53" fmla="*/ 71437 w 707231"/>
                <a:gd name="connsiteY53" fmla="*/ 1031081 h 1031081"/>
                <a:gd name="connsiteX0" fmla="*/ 71437 w 707231"/>
                <a:gd name="connsiteY0" fmla="*/ 1031081 h 1031082"/>
                <a:gd name="connsiteX1" fmla="*/ 119062 w 707231"/>
                <a:gd name="connsiteY1" fmla="*/ 1031082 h 1031082"/>
                <a:gd name="connsiteX2" fmla="*/ 154781 w 707231"/>
                <a:gd name="connsiteY2" fmla="*/ 1026319 h 1031082"/>
                <a:gd name="connsiteX3" fmla="*/ 200025 w 707231"/>
                <a:gd name="connsiteY3" fmla="*/ 1012031 h 1031082"/>
                <a:gd name="connsiteX4" fmla="*/ 247650 w 707231"/>
                <a:gd name="connsiteY4" fmla="*/ 969169 h 1031082"/>
                <a:gd name="connsiteX5" fmla="*/ 276225 w 707231"/>
                <a:gd name="connsiteY5" fmla="*/ 912019 h 1031082"/>
                <a:gd name="connsiteX6" fmla="*/ 350043 w 707231"/>
                <a:gd name="connsiteY6" fmla="*/ 871537 h 1031082"/>
                <a:gd name="connsiteX7" fmla="*/ 411956 w 707231"/>
                <a:gd name="connsiteY7" fmla="*/ 823912 h 1031082"/>
                <a:gd name="connsiteX8" fmla="*/ 411956 w 707231"/>
                <a:gd name="connsiteY8" fmla="*/ 781050 h 1031082"/>
                <a:gd name="connsiteX9" fmla="*/ 471487 w 707231"/>
                <a:gd name="connsiteY9" fmla="*/ 671512 h 1031082"/>
                <a:gd name="connsiteX10" fmla="*/ 547687 w 707231"/>
                <a:gd name="connsiteY10" fmla="*/ 642937 h 1031082"/>
                <a:gd name="connsiteX11" fmla="*/ 595312 w 707231"/>
                <a:gd name="connsiteY11" fmla="*/ 592931 h 1031082"/>
                <a:gd name="connsiteX12" fmla="*/ 597693 w 707231"/>
                <a:gd name="connsiteY12" fmla="*/ 438150 h 1031082"/>
                <a:gd name="connsiteX13" fmla="*/ 604837 w 707231"/>
                <a:gd name="connsiteY13" fmla="*/ 350044 h 1031082"/>
                <a:gd name="connsiteX14" fmla="*/ 614362 w 707231"/>
                <a:gd name="connsiteY14" fmla="*/ 295275 h 1031082"/>
                <a:gd name="connsiteX15" fmla="*/ 671512 w 707231"/>
                <a:gd name="connsiteY15" fmla="*/ 219075 h 1031082"/>
                <a:gd name="connsiteX16" fmla="*/ 707231 w 707231"/>
                <a:gd name="connsiteY16" fmla="*/ 147637 h 1031082"/>
                <a:gd name="connsiteX17" fmla="*/ 697706 w 707231"/>
                <a:gd name="connsiteY17" fmla="*/ 97631 h 1031082"/>
                <a:gd name="connsiteX18" fmla="*/ 702468 w 707231"/>
                <a:gd name="connsiteY18" fmla="*/ 35719 h 1031082"/>
                <a:gd name="connsiteX19" fmla="*/ 628650 w 707231"/>
                <a:gd name="connsiteY19" fmla="*/ 0 h 1031082"/>
                <a:gd name="connsiteX20" fmla="*/ 600075 w 707231"/>
                <a:gd name="connsiteY20" fmla="*/ 28575 h 1031082"/>
                <a:gd name="connsiteX21" fmla="*/ 597693 w 707231"/>
                <a:gd name="connsiteY21" fmla="*/ 69056 h 1031082"/>
                <a:gd name="connsiteX22" fmla="*/ 583406 w 707231"/>
                <a:gd name="connsiteY22" fmla="*/ 88106 h 1031082"/>
                <a:gd name="connsiteX23" fmla="*/ 523875 w 707231"/>
                <a:gd name="connsiteY23" fmla="*/ 95250 h 1031082"/>
                <a:gd name="connsiteX24" fmla="*/ 509587 w 707231"/>
                <a:gd name="connsiteY24" fmla="*/ 135731 h 1031082"/>
                <a:gd name="connsiteX25" fmla="*/ 478631 w 707231"/>
                <a:gd name="connsiteY25" fmla="*/ 128587 h 1031082"/>
                <a:gd name="connsiteX26" fmla="*/ 466725 w 707231"/>
                <a:gd name="connsiteY26" fmla="*/ 154781 h 1031082"/>
                <a:gd name="connsiteX27" fmla="*/ 431006 w 707231"/>
                <a:gd name="connsiteY27" fmla="*/ 147637 h 1031082"/>
                <a:gd name="connsiteX28" fmla="*/ 376237 w 707231"/>
                <a:gd name="connsiteY28" fmla="*/ 169069 h 1031082"/>
                <a:gd name="connsiteX29" fmla="*/ 319087 w 707231"/>
                <a:gd name="connsiteY29" fmla="*/ 166687 h 1031082"/>
                <a:gd name="connsiteX30" fmla="*/ 307181 w 707231"/>
                <a:gd name="connsiteY30" fmla="*/ 135731 h 1031082"/>
                <a:gd name="connsiteX31" fmla="*/ 273843 w 707231"/>
                <a:gd name="connsiteY31" fmla="*/ 147637 h 1031082"/>
                <a:gd name="connsiteX32" fmla="*/ 178593 w 707231"/>
                <a:gd name="connsiteY32" fmla="*/ 173831 h 1031082"/>
                <a:gd name="connsiteX33" fmla="*/ 188118 w 707231"/>
                <a:gd name="connsiteY33" fmla="*/ 202406 h 1031082"/>
                <a:gd name="connsiteX34" fmla="*/ 195262 w 707231"/>
                <a:gd name="connsiteY34" fmla="*/ 233362 h 1031082"/>
                <a:gd name="connsiteX35" fmla="*/ 142875 w 707231"/>
                <a:gd name="connsiteY35" fmla="*/ 338137 h 1031082"/>
                <a:gd name="connsiteX36" fmla="*/ 57150 w 707231"/>
                <a:gd name="connsiteY36" fmla="*/ 323850 h 1031082"/>
                <a:gd name="connsiteX37" fmla="*/ 11906 w 707231"/>
                <a:gd name="connsiteY37" fmla="*/ 347662 h 1031082"/>
                <a:gd name="connsiteX38" fmla="*/ 0 w 707231"/>
                <a:gd name="connsiteY38" fmla="*/ 400050 h 1031082"/>
                <a:gd name="connsiteX39" fmla="*/ 14287 w 707231"/>
                <a:gd name="connsiteY39" fmla="*/ 476250 h 1031082"/>
                <a:gd name="connsiteX40" fmla="*/ 11906 w 707231"/>
                <a:gd name="connsiteY40" fmla="*/ 519112 h 1031082"/>
                <a:gd name="connsiteX41" fmla="*/ 0 w 707231"/>
                <a:gd name="connsiteY41" fmla="*/ 550069 h 1031082"/>
                <a:gd name="connsiteX42" fmla="*/ 11906 w 707231"/>
                <a:gd name="connsiteY42" fmla="*/ 561975 h 1031082"/>
                <a:gd name="connsiteX43" fmla="*/ 30956 w 707231"/>
                <a:gd name="connsiteY43" fmla="*/ 592931 h 1031082"/>
                <a:gd name="connsiteX44" fmla="*/ 97631 w 707231"/>
                <a:gd name="connsiteY44" fmla="*/ 609600 h 1031082"/>
                <a:gd name="connsiteX45" fmla="*/ 104775 w 707231"/>
                <a:gd name="connsiteY45" fmla="*/ 676275 h 1031082"/>
                <a:gd name="connsiteX46" fmla="*/ 90487 w 707231"/>
                <a:gd name="connsiteY46" fmla="*/ 728662 h 1031082"/>
                <a:gd name="connsiteX47" fmla="*/ 80962 w 707231"/>
                <a:gd name="connsiteY47" fmla="*/ 747712 h 1031082"/>
                <a:gd name="connsiteX48" fmla="*/ 80962 w 707231"/>
                <a:gd name="connsiteY48" fmla="*/ 781050 h 1031082"/>
                <a:gd name="connsiteX49" fmla="*/ 109537 w 707231"/>
                <a:gd name="connsiteY49" fmla="*/ 819150 h 1031082"/>
                <a:gd name="connsiteX50" fmla="*/ 102393 w 707231"/>
                <a:gd name="connsiteY50" fmla="*/ 869156 h 1031082"/>
                <a:gd name="connsiteX51" fmla="*/ 83343 w 707231"/>
                <a:gd name="connsiteY51" fmla="*/ 890587 h 1031082"/>
                <a:gd name="connsiteX52" fmla="*/ 85725 w 707231"/>
                <a:gd name="connsiteY52" fmla="*/ 954881 h 1031082"/>
                <a:gd name="connsiteX53" fmla="*/ 92868 w 707231"/>
                <a:gd name="connsiteY53" fmla="*/ 966787 h 1031082"/>
                <a:gd name="connsiteX54" fmla="*/ 71437 w 707231"/>
                <a:gd name="connsiteY54" fmla="*/ 1031081 h 1031082"/>
                <a:gd name="connsiteX0" fmla="*/ 71437 w 707231"/>
                <a:gd name="connsiteY0" fmla="*/ 1031081 h 1059657"/>
                <a:gd name="connsiteX1" fmla="*/ 114299 w 707231"/>
                <a:gd name="connsiteY1" fmla="*/ 1059657 h 1059657"/>
                <a:gd name="connsiteX2" fmla="*/ 154781 w 707231"/>
                <a:gd name="connsiteY2" fmla="*/ 1026319 h 1059657"/>
                <a:gd name="connsiteX3" fmla="*/ 200025 w 707231"/>
                <a:gd name="connsiteY3" fmla="*/ 1012031 h 1059657"/>
                <a:gd name="connsiteX4" fmla="*/ 247650 w 707231"/>
                <a:gd name="connsiteY4" fmla="*/ 969169 h 1059657"/>
                <a:gd name="connsiteX5" fmla="*/ 276225 w 707231"/>
                <a:gd name="connsiteY5" fmla="*/ 912019 h 1059657"/>
                <a:gd name="connsiteX6" fmla="*/ 350043 w 707231"/>
                <a:gd name="connsiteY6" fmla="*/ 871537 h 1059657"/>
                <a:gd name="connsiteX7" fmla="*/ 411956 w 707231"/>
                <a:gd name="connsiteY7" fmla="*/ 823912 h 1059657"/>
                <a:gd name="connsiteX8" fmla="*/ 411956 w 707231"/>
                <a:gd name="connsiteY8" fmla="*/ 781050 h 1059657"/>
                <a:gd name="connsiteX9" fmla="*/ 471487 w 707231"/>
                <a:gd name="connsiteY9" fmla="*/ 671512 h 1059657"/>
                <a:gd name="connsiteX10" fmla="*/ 547687 w 707231"/>
                <a:gd name="connsiteY10" fmla="*/ 642937 h 1059657"/>
                <a:gd name="connsiteX11" fmla="*/ 595312 w 707231"/>
                <a:gd name="connsiteY11" fmla="*/ 592931 h 1059657"/>
                <a:gd name="connsiteX12" fmla="*/ 597693 w 707231"/>
                <a:gd name="connsiteY12" fmla="*/ 438150 h 1059657"/>
                <a:gd name="connsiteX13" fmla="*/ 604837 w 707231"/>
                <a:gd name="connsiteY13" fmla="*/ 350044 h 1059657"/>
                <a:gd name="connsiteX14" fmla="*/ 614362 w 707231"/>
                <a:gd name="connsiteY14" fmla="*/ 295275 h 1059657"/>
                <a:gd name="connsiteX15" fmla="*/ 671512 w 707231"/>
                <a:gd name="connsiteY15" fmla="*/ 219075 h 1059657"/>
                <a:gd name="connsiteX16" fmla="*/ 707231 w 707231"/>
                <a:gd name="connsiteY16" fmla="*/ 147637 h 1059657"/>
                <a:gd name="connsiteX17" fmla="*/ 697706 w 707231"/>
                <a:gd name="connsiteY17" fmla="*/ 97631 h 1059657"/>
                <a:gd name="connsiteX18" fmla="*/ 702468 w 707231"/>
                <a:gd name="connsiteY18" fmla="*/ 35719 h 1059657"/>
                <a:gd name="connsiteX19" fmla="*/ 628650 w 707231"/>
                <a:gd name="connsiteY19" fmla="*/ 0 h 1059657"/>
                <a:gd name="connsiteX20" fmla="*/ 600075 w 707231"/>
                <a:gd name="connsiteY20" fmla="*/ 28575 h 1059657"/>
                <a:gd name="connsiteX21" fmla="*/ 597693 w 707231"/>
                <a:gd name="connsiteY21" fmla="*/ 69056 h 1059657"/>
                <a:gd name="connsiteX22" fmla="*/ 583406 w 707231"/>
                <a:gd name="connsiteY22" fmla="*/ 88106 h 1059657"/>
                <a:gd name="connsiteX23" fmla="*/ 523875 w 707231"/>
                <a:gd name="connsiteY23" fmla="*/ 95250 h 1059657"/>
                <a:gd name="connsiteX24" fmla="*/ 509587 w 707231"/>
                <a:gd name="connsiteY24" fmla="*/ 135731 h 1059657"/>
                <a:gd name="connsiteX25" fmla="*/ 478631 w 707231"/>
                <a:gd name="connsiteY25" fmla="*/ 128587 h 1059657"/>
                <a:gd name="connsiteX26" fmla="*/ 466725 w 707231"/>
                <a:gd name="connsiteY26" fmla="*/ 154781 h 1059657"/>
                <a:gd name="connsiteX27" fmla="*/ 431006 w 707231"/>
                <a:gd name="connsiteY27" fmla="*/ 147637 h 1059657"/>
                <a:gd name="connsiteX28" fmla="*/ 376237 w 707231"/>
                <a:gd name="connsiteY28" fmla="*/ 169069 h 1059657"/>
                <a:gd name="connsiteX29" fmla="*/ 319087 w 707231"/>
                <a:gd name="connsiteY29" fmla="*/ 166687 h 1059657"/>
                <a:gd name="connsiteX30" fmla="*/ 307181 w 707231"/>
                <a:gd name="connsiteY30" fmla="*/ 135731 h 1059657"/>
                <a:gd name="connsiteX31" fmla="*/ 273843 w 707231"/>
                <a:gd name="connsiteY31" fmla="*/ 147637 h 1059657"/>
                <a:gd name="connsiteX32" fmla="*/ 178593 w 707231"/>
                <a:gd name="connsiteY32" fmla="*/ 173831 h 1059657"/>
                <a:gd name="connsiteX33" fmla="*/ 188118 w 707231"/>
                <a:gd name="connsiteY33" fmla="*/ 202406 h 1059657"/>
                <a:gd name="connsiteX34" fmla="*/ 195262 w 707231"/>
                <a:gd name="connsiteY34" fmla="*/ 233362 h 1059657"/>
                <a:gd name="connsiteX35" fmla="*/ 142875 w 707231"/>
                <a:gd name="connsiteY35" fmla="*/ 338137 h 1059657"/>
                <a:gd name="connsiteX36" fmla="*/ 57150 w 707231"/>
                <a:gd name="connsiteY36" fmla="*/ 323850 h 1059657"/>
                <a:gd name="connsiteX37" fmla="*/ 11906 w 707231"/>
                <a:gd name="connsiteY37" fmla="*/ 347662 h 1059657"/>
                <a:gd name="connsiteX38" fmla="*/ 0 w 707231"/>
                <a:gd name="connsiteY38" fmla="*/ 400050 h 1059657"/>
                <a:gd name="connsiteX39" fmla="*/ 14287 w 707231"/>
                <a:gd name="connsiteY39" fmla="*/ 476250 h 1059657"/>
                <a:gd name="connsiteX40" fmla="*/ 11906 w 707231"/>
                <a:gd name="connsiteY40" fmla="*/ 519112 h 1059657"/>
                <a:gd name="connsiteX41" fmla="*/ 0 w 707231"/>
                <a:gd name="connsiteY41" fmla="*/ 550069 h 1059657"/>
                <a:gd name="connsiteX42" fmla="*/ 11906 w 707231"/>
                <a:gd name="connsiteY42" fmla="*/ 561975 h 1059657"/>
                <a:gd name="connsiteX43" fmla="*/ 30956 w 707231"/>
                <a:gd name="connsiteY43" fmla="*/ 592931 h 1059657"/>
                <a:gd name="connsiteX44" fmla="*/ 97631 w 707231"/>
                <a:gd name="connsiteY44" fmla="*/ 609600 h 1059657"/>
                <a:gd name="connsiteX45" fmla="*/ 104775 w 707231"/>
                <a:gd name="connsiteY45" fmla="*/ 676275 h 1059657"/>
                <a:gd name="connsiteX46" fmla="*/ 90487 w 707231"/>
                <a:gd name="connsiteY46" fmla="*/ 728662 h 1059657"/>
                <a:gd name="connsiteX47" fmla="*/ 80962 w 707231"/>
                <a:gd name="connsiteY47" fmla="*/ 747712 h 1059657"/>
                <a:gd name="connsiteX48" fmla="*/ 80962 w 707231"/>
                <a:gd name="connsiteY48" fmla="*/ 781050 h 1059657"/>
                <a:gd name="connsiteX49" fmla="*/ 109537 w 707231"/>
                <a:gd name="connsiteY49" fmla="*/ 819150 h 1059657"/>
                <a:gd name="connsiteX50" fmla="*/ 102393 w 707231"/>
                <a:gd name="connsiteY50" fmla="*/ 869156 h 1059657"/>
                <a:gd name="connsiteX51" fmla="*/ 83343 w 707231"/>
                <a:gd name="connsiteY51" fmla="*/ 890587 h 1059657"/>
                <a:gd name="connsiteX52" fmla="*/ 85725 w 707231"/>
                <a:gd name="connsiteY52" fmla="*/ 954881 h 1059657"/>
                <a:gd name="connsiteX53" fmla="*/ 92868 w 707231"/>
                <a:gd name="connsiteY53" fmla="*/ 966787 h 1059657"/>
                <a:gd name="connsiteX54" fmla="*/ 71437 w 707231"/>
                <a:gd name="connsiteY54" fmla="*/ 1031081 h 1059657"/>
                <a:gd name="connsiteX0" fmla="*/ 71437 w 707231"/>
                <a:gd name="connsiteY0" fmla="*/ 1031081 h 1059657"/>
                <a:gd name="connsiteX1" fmla="*/ 114299 w 707231"/>
                <a:gd name="connsiteY1" fmla="*/ 1059657 h 1059657"/>
                <a:gd name="connsiteX2" fmla="*/ 164306 w 707231"/>
                <a:gd name="connsiteY2" fmla="*/ 1033462 h 1059657"/>
                <a:gd name="connsiteX3" fmla="*/ 200025 w 707231"/>
                <a:gd name="connsiteY3" fmla="*/ 1012031 h 1059657"/>
                <a:gd name="connsiteX4" fmla="*/ 247650 w 707231"/>
                <a:gd name="connsiteY4" fmla="*/ 969169 h 1059657"/>
                <a:gd name="connsiteX5" fmla="*/ 276225 w 707231"/>
                <a:gd name="connsiteY5" fmla="*/ 912019 h 1059657"/>
                <a:gd name="connsiteX6" fmla="*/ 350043 w 707231"/>
                <a:gd name="connsiteY6" fmla="*/ 871537 h 1059657"/>
                <a:gd name="connsiteX7" fmla="*/ 411956 w 707231"/>
                <a:gd name="connsiteY7" fmla="*/ 823912 h 1059657"/>
                <a:gd name="connsiteX8" fmla="*/ 411956 w 707231"/>
                <a:gd name="connsiteY8" fmla="*/ 781050 h 1059657"/>
                <a:gd name="connsiteX9" fmla="*/ 471487 w 707231"/>
                <a:gd name="connsiteY9" fmla="*/ 671512 h 1059657"/>
                <a:gd name="connsiteX10" fmla="*/ 547687 w 707231"/>
                <a:gd name="connsiteY10" fmla="*/ 642937 h 1059657"/>
                <a:gd name="connsiteX11" fmla="*/ 595312 w 707231"/>
                <a:gd name="connsiteY11" fmla="*/ 592931 h 1059657"/>
                <a:gd name="connsiteX12" fmla="*/ 597693 w 707231"/>
                <a:gd name="connsiteY12" fmla="*/ 438150 h 1059657"/>
                <a:gd name="connsiteX13" fmla="*/ 604837 w 707231"/>
                <a:gd name="connsiteY13" fmla="*/ 350044 h 1059657"/>
                <a:gd name="connsiteX14" fmla="*/ 614362 w 707231"/>
                <a:gd name="connsiteY14" fmla="*/ 295275 h 1059657"/>
                <a:gd name="connsiteX15" fmla="*/ 671512 w 707231"/>
                <a:gd name="connsiteY15" fmla="*/ 219075 h 1059657"/>
                <a:gd name="connsiteX16" fmla="*/ 707231 w 707231"/>
                <a:gd name="connsiteY16" fmla="*/ 147637 h 1059657"/>
                <a:gd name="connsiteX17" fmla="*/ 697706 w 707231"/>
                <a:gd name="connsiteY17" fmla="*/ 97631 h 1059657"/>
                <a:gd name="connsiteX18" fmla="*/ 702468 w 707231"/>
                <a:gd name="connsiteY18" fmla="*/ 35719 h 1059657"/>
                <a:gd name="connsiteX19" fmla="*/ 628650 w 707231"/>
                <a:gd name="connsiteY19" fmla="*/ 0 h 1059657"/>
                <a:gd name="connsiteX20" fmla="*/ 600075 w 707231"/>
                <a:gd name="connsiteY20" fmla="*/ 28575 h 1059657"/>
                <a:gd name="connsiteX21" fmla="*/ 597693 w 707231"/>
                <a:gd name="connsiteY21" fmla="*/ 69056 h 1059657"/>
                <a:gd name="connsiteX22" fmla="*/ 583406 w 707231"/>
                <a:gd name="connsiteY22" fmla="*/ 88106 h 1059657"/>
                <a:gd name="connsiteX23" fmla="*/ 523875 w 707231"/>
                <a:gd name="connsiteY23" fmla="*/ 95250 h 1059657"/>
                <a:gd name="connsiteX24" fmla="*/ 509587 w 707231"/>
                <a:gd name="connsiteY24" fmla="*/ 135731 h 1059657"/>
                <a:gd name="connsiteX25" fmla="*/ 478631 w 707231"/>
                <a:gd name="connsiteY25" fmla="*/ 128587 h 1059657"/>
                <a:gd name="connsiteX26" fmla="*/ 466725 w 707231"/>
                <a:gd name="connsiteY26" fmla="*/ 154781 h 1059657"/>
                <a:gd name="connsiteX27" fmla="*/ 431006 w 707231"/>
                <a:gd name="connsiteY27" fmla="*/ 147637 h 1059657"/>
                <a:gd name="connsiteX28" fmla="*/ 376237 w 707231"/>
                <a:gd name="connsiteY28" fmla="*/ 169069 h 1059657"/>
                <a:gd name="connsiteX29" fmla="*/ 319087 w 707231"/>
                <a:gd name="connsiteY29" fmla="*/ 166687 h 1059657"/>
                <a:gd name="connsiteX30" fmla="*/ 307181 w 707231"/>
                <a:gd name="connsiteY30" fmla="*/ 135731 h 1059657"/>
                <a:gd name="connsiteX31" fmla="*/ 273843 w 707231"/>
                <a:gd name="connsiteY31" fmla="*/ 147637 h 1059657"/>
                <a:gd name="connsiteX32" fmla="*/ 178593 w 707231"/>
                <a:gd name="connsiteY32" fmla="*/ 173831 h 1059657"/>
                <a:gd name="connsiteX33" fmla="*/ 188118 w 707231"/>
                <a:gd name="connsiteY33" fmla="*/ 202406 h 1059657"/>
                <a:gd name="connsiteX34" fmla="*/ 195262 w 707231"/>
                <a:gd name="connsiteY34" fmla="*/ 233362 h 1059657"/>
                <a:gd name="connsiteX35" fmla="*/ 142875 w 707231"/>
                <a:gd name="connsiteY35" fmla="*/ 338137 h 1059657"/>
                <a:gd name="connsiteX36" fmla="*/ 57150 w 707231"/>
                <a:gd name="connsiteY36" fmla="*/ 323850 h 1059657"/>
                <a:gd name="connsiteX37" fmla="*/ 11906 w 707231"/>
                <a:gd name="connsiteY37" fmla="*/ 347662 h 1059657"/>
                <a:gd name="connsiteX38" fmla="*/ 0 w 707231"/>
                <a:gd name="connsiteY38" fmla="*/ 400050 h 1059657"/>
                <a:gd name="connsiteX39" fmla="*/ 14287 w 707231"/>
                <a:gd name="connsiteY39" fmla="*/ 476250 h 1059657"/>
                <a:gd name="connsiteX40" fmla="*/ 11906 w 707231"/>
                <a:gd name="connsiteY40" fmla="*/ 519112 h 1059657"/>
                <a:gd name="connsiteX41" fmla="*/ 0 w 707231"/>
                <a:gd name="connsiteY41" fmla="*/ 550069 h 1059657"/>
                <a:gd name="connsiteX42" fmla="*/ 11906 w 707231"/>
                <a:gd name="connsiteY42" fmla="*/ 561975 h 1059657"/>
                <a:gd name="connsiteX43" fmla="*/ 30956 w 707231"/>
                <a:gd name="connsiteY43" fmla="*/ 592931 h 1059657"/>
                <a:gd name="connsiteX44" fmla="*/ 97631 w 707231"/>
                <a:gd name="connsiteY44" fmla="*/ 609600 h 1059657"/>
                <a:gd name="connsiteX45" fmla="*/ 104775 w 707231"/>
                <a:gd name="connsiteY45" fmla="*/ 676275 h 1059657"/>
                <a:gd name="connsiteX46" fmla="*/ 90487 w 707231"/>
                <a:gd name="connsiteY46" fmla="*/ 728662 h 1059657"/>
                <a:gd name="connsiteX47" fmla="*/ 80962 w 707231"/>
                <a:gd name="connsiteY47" fmla="*/ 747712 h 1059657"/>
                <a:gd name="connsiteX48" fmla="*/ 80962 w 707231"/>
                <a:gd name="connsiteY48" fmla="*/ 781050 h 1059657"/>
                <a:gd name="connsiteX49" fmla="*/ 109537 w 707231"/>
                <a:gd name="connsiteY49" fmla="*/ 819150 h 1059657"/>
                <a:gd name="connsiteX50" fmla="*/ 102393 w 707231"/>
                <a:gd name="connsiteY50" fmla="*/ 869156 h 1059657"/>
                <a:gd name="connsiteX51" fmla="*/ 83343 w 707231"/>
                <a:gd name="connsiteY51" fmla="*/ 890587 h 1059657"/>
                <a:gd name="connsiteX52" fmla="*/ 85725 w 707231"/>
                <a:gd name="connsiteY52" fmla="*/ 954881 h 1059657"/>
                <a:gd name="connsiteX53" fmla="*/ 92868 w 707231"/>
                <a:gd name="connsiteY53" fmla="*/ 966787 h 1059657"/>
                <a:gd name="connsiteX54" fmla="*/ 71437 w 707231"/>
                <a:gd name="connsiteY54" fmla="*/ 1031081 h 1059657"/>
                <a:gd name="connsiteX0" fmla="*/ 71437 w 707231"/>
                <a:gd name="connsiteY0" fmla="*/ 1031081 h 1054894"/>
                <a:gd name="connsiteX1" fmla="*/ 102393 w 707231"/>
                <a:gd name="connsiteY1" fmla="*/ 1054894 h 1054894"/>
                <a:gd name="connsiteX2" fmla="*/ 164306 w 707231"/>
                <a:gd name="connsiteY2" fmla="*/ 1033462 h 1054894"/>
                <a:gd name="connsiteX3" fmla="*/ 200025 w 707231"/>
                <a:gd name="connsiteY3" fmla="*/ 1012031 h 1054894"/>
                <a:gd name="connsiteX4" fmla="*/ 247650 w 707231"/>
                <a:gd name="connsiteY4" fmla="*/ 969169 h 1054894"/>
                <a:gd name="connsiteX5" fmla="*/ 276225 w 707231"/>
                <a:gd name="connsiteY5" fmla="*/ 912019 h 1054894"/>
                <a:gd name="connsiteX6" fmla="*/ 350043 w 707231"/>
                <a:gd name="connsiteY6" fmla="*/ 871537 h 1054894"/>
                <a:gd name="connsiteX7" fmla="*/ 411956 w 707231"/>
                <a:gd name="connsiteY7" fmla="*/ 823912 h 1054894"/>
                <a:gd name="connsiteX8" fmla="*/ 411956 w 707231"/>
                <a:gd name="connsiteY8" fmla="*/ 781050 h 1054894"/>
                <a:gd name="connsiteX9" fmla="*/ 471487 w 707231"/>
                <a:gd name="connsiteY9" fmla="*/ 671512 h 1054894"/>
                <a:gd name="connsiteX10" fmla="*/ 547687 w 707231"/>
                <a:gd name="connsiteY10" fmla="*/ 642937 h 1054894"/>
                <a:gd name="connsiteX11" fmla="*/ 595312 w 707231"/>
                <a:gd name="connsiteY11" fmla="*/ 592931 h 1054894"/>
                <a:gd name="connsiteX12" fmla="*/ 597693 w 707231"/>
                <a:gd name="connsiteY12" fmla="*/ 438150 h 1054894"/>
                <a:gd name="connsiteX13" fmla="*/ 604837 w 707231"/>
                <a:gd name="connsiteY13" fmla="*/ 350044 h 1054894"/>
                <a:gd name="connsiteX14" fmla="*/ 614362 w 707231"/>
                <a:gd name="connsiteY14" fmla="*/ 295275 h 1054894"/>
                <a:gd name="connsiteX15" fmla="*/ 671512 w 707231"/>
                <a:gd name="connsiteY15" fmla="*/ 219075 h 1054894"/>
                <a:gd name="connsiteX16" fmla="*/ 707231 w 707231"/>
                <a:gd name="connsiteY16" fmla="*/ 147637 h 1054894"/>
                <a:gd name="connsiteX17" fmla="*/ 697706 w 707231"/>
                <a:gd name="connsiteY17" fmla="*/ 97631 h 1054894"/>
                <a:gd name="connsiteX18" fmla="*/ 702468 w 707231"/>
                <a:gd name="connsiteY18" fmla="*/ 35719 h 1054894"/>
                <a:gd name="connsiteX19" fmla="*/ 628650 w 707231"/>
                <a:gd name="connsiteY19" fmla="*/ 0 h 1054894"/>
                <a:gd name="connsiteX20" fmla="*/ 600075 w 707231"/>
                <a:gd name="connsiteY20" fmla="*/ 28575 h 1054894"/>
                <a:gd name="connsiteX21" fmla="*/ 597693 w 707231"/>
                <a:gd name="connsiteY21" fmla="*/ 69056 h 1054894"/>
                <a:gd name="connsiteX22" fmla="*/ 583406 w 707231"/>
                <a:gd name="connsiteY22" fmla="*/ 88106 h 1054894"/>
                <a:gd name="connsiteX23" fmla="*/ 523875 w 707231"/>
                <a:gd name="connsiteY23" fmla="*/ 95250 h 1054894"/>
                <a:gd name="connsiteX24" fmla="*/ 509587 w 707231"/>
                <a:gd name="connsiteY24" fmla="*/ 135731 h 1054894"/>
                <a:gd name="connsiteX25" fmla="*/ 478631 w 707231"/>
                <a:gd name="connsiteY25" fmla="*/ 128587 h 1054894"/>
                <a:gd name="connsiteX26" fmla="*/ 466725 w 707231"/>
                <a:gd name="connsiteY26" fmla="*/ 154781 h 1054894"/>
                <a:gd name="connsiteX27" fmla="*/ 431006 w 707231"/>
                <a:gd name="connsiteY27" fmla="*/ 147637 h 1054894"/>
                <a:gd name="connsiteX28" fmla="*/ 376237 w 707231"/>
                <a:gd name="connsiteY28" fmla="*/ 169069 h 1054894"/>
                <a:gd name="connsiteX29" fmla="*/ 319087 w 707231"/>
                <a:gd name="connsiteY29" fmla="*/ 166687 h 1054894"/>
                <a:gd name="connsiteX30" fmla="*/ 307181 w 707231"/>
                <a:gd name="connsiteY30" fmla="*/ 135731 h 1054894"/>
                <a:gd name="connsiteX31" fmla="*/ 273843 w 707231"/>
                <a:gd name="connsiteY31" fmla="*/ 147637 h 1054894"/>
                <a:gd name="connsiteX32" fmla="*/ 178593 w 707231"/>
                <a:gd name="connsiteY32" fmla="*/ 173831 h 1054894"/>
                <a:gd name="connsiteX33" fmla="*/ 188118 w 707231"/>
                <a:gd name="connsiteY33" fmla="*/ 202406 h 1054894"/>
                <a:gd name="connsiteX34" fmla="*/ 195262 w 707231"/>
                <a:gd name="connsiteY34" fmla="*/ 233362 h 1054894"/>
                <a:gd name="connsiteX35" fmla="*/ 142875 w 707231"/>
                <a:gd name="connsiteY35" fmla="*/ 338137 h 1054894"/>
                <a:gd name="connsiteX36" fmla="*/ 57150 w 707231"/>
                <a:gd name="connsiteY36" fmla="*/ 323850 h 1054894"/>
                <a:gd name="connsiteX37" fmla="*/ 11906 w 707231"/>
                <a:gd name="connsiteY37" fmla="*/ 347662 h 1054894"/>
                <a:gd name="connsiteX38" fmla="*/ 0 w 707231"/>
                <a:gd name="connsiteY38" fmla="*/ 400050 h 1054894"/>
                <a:gd name="connsiteX39" fmla="*/ 14287 w 707231"/>
                <a:gd name="connsiteY39" fmla="*/ 476250 h 1054894"/>
                <a:gd name="connsiteX40" fmla="*/ 11906 w 707231"/>
                <a:gd name="connsiteY40" fmla="*/ 519112 h 1054894"/>
                <a:gd name="connsiteX41" fmla="*/ 0 w 707231"/>
                <a:gd name="connsiteY41" fmla="*/ 550069 h 1054894"/>
                <a:gd name="connsiteX42" fmla="*/ 11906 w 707231"/>
                <a:gd name="connsiteY42" fmla="*/ 561975 h 1054894"/>
                <a:gd name="connsiteX43" fmla="*/ 30956 w 707231"/>
                <a:gd name="connsiteY43" fmla="*/ 592931 h 1054894"/>
                <a:gd name="connsiteX44" fmla="*/ 97631 w 707231"/>
                <a:gd name="connsiteY44" fmla="*/ 609600 h 1054894"/>
                <a:gd name="connsiteX45" fmla="*/ 104775 w 707231"/>
                <a:gd name="connsiteY45" fmla="*/ 676275 h 1054894"/>
                <a:gd name="connsiteX46" fmla="*/ 90487 w 707231"/>
                <a:gd name="connsiteY46" fmla="*/ 728662 h 1054894"/>
                <a:gd name="connsiteX47" fmla="*/ 80962 w 707231"/>
                <a:gd name="connsiteY47" fmla="*/ 747712 h 1054894"/>
                <a:gd name="connsiteX48" fmla="*/ 80962 w 707231"/>
                <a:gd name="connsiteY48" fmla="*/ 781050 h 1054894"/>
                <a:gd name="connsiteX49" fmla="*/ 109537 w 707231"/>
                <a:gd name="connsiteY49" fmla="*/ 819150 h 1054894"/>
                <a:gd name="connsiteX50" fmla="*/ 102393 w 707231"/>
                <a:gd name="connsiteY50" fmla="*/ 869156 h 1054894"/>
                <a:gd name="connsiteX51" fmla="*/ 83343 w 707231"/>
                <a:gd name="connsiteY51" fmla="*/ 890587 h 1054894"/>
                <a:gd name="connsiteX52" fmla="*/ 85725 w 707231"/>
                <a:gd name="connsiteY52" fmla="*/ 954881 h 1054894"/>
                <a:gd name="connsiteX53" fmla="*/ 92868 w 707231"/>
                <a:gd name="connsiteY53" fmla="*/ 966787 h 1054894"/>
                <a:gd name="connsiteX54" fmla="*/ 71437 w 707231"/>
                <a:gd name="connsiteY54" fmla="*/ 1031081 h 1054894"/>
                <a:gd name="connsiteX0" fmla="*/ 71437 w 707231"/>
                <a:gd name="connsiteY0" fmla="*/ 1031081 h 1055124"/>
                <a:gd name="connsiteX1" fmla="*/ 102393 w 707231"/>
                <a:gd name="connsiteY1" fmla="*/ 1054894 h 1055124"/>
                <a:gd name="connsiteX2" fmla="*/ 164306 w 707231"/>
                <a:gd name="connsiteY2" fmla="*/ 1033462 h 1055124"/>
                <a:gd name="connsiteX3" fmla="*/ 200025 w 707231"/>
                <a:gd name="connsiteY3" fmla="*/ 1012031 h 1055124"/>
                <a:gd name="connsiteX4" fmla="*/ 247650 w 707231"/>
                <a:gd name="connsiteY4" fmla="*/ 969169 h 1055124"/>
                <a:gd name="connsiteX5" fmla="*/ 276225 w 707231"/>
                <a:gd name="connsiteY5" fmla="*/ 912019 h 1055124"/>
                <a:gd name="connsiteX6" fmla="*/ 350043 w 707231"/>
                <a:gd name="connsiteY6" fmla="*/ 871537 h 1055124"/>
                <a:gd name="connsiteX7" fmla="*/ 411956 w 707231"/>
                <a:gd name="connsiteY7" fmla="*/ 823912 h 1055124"/>
                <a:gd name="connsiteX8" fmla="*/ 411956 w 707231"/>
                <a:gd name="connsiteY8" fmla="*/ 781050 h 1055124"/>
                <a:gd name="connsiteX9" fmla="*/ 471487 w 707231"/>
                <a:gd name="connsiteY9" fmla="*/ 671512 h 1055124"/>
                <a:gd name="connsiteX10" fmla="*/ 547687 w 707231"/>
                <a:gd name="connsiteY10" fmla="*/ 642937 h 1055124"/>
                <a:gd name="connsiteX11" fmla="*/ 595312 w 707231"/>
                <a:gd name="connsiteY11" fmla="*/ 592931 h 1055124"/>
                <a:gd name="connsiteX12" fmla="*/ 597693 w 707231"/>
                <a:gd name="connsiteY12" fmla="*/ 438150 h 1055124"/>
                <a:gd name="connsiteX13" fmla="*/ 604837 w 707231"/>
                <a:gd name="connsiteY13" fmla="*/ 350044 h 1055124"/>
                <a:gd name="connsiteX14" fmla="*/ 614362 w 707231"/>
                <a:gd name="connsiteY14" fmla="*/ 295275 h 1055124"/>
                <a:gd name="connsiteX15" fmla="*/ 671512 w 707231"/>
                <a:gd name="connsiteY15" fmla="*/ 219075 h 1055124"/>
                <a:gd name="connsiteX16" fmla="*/ 707231 w 707231"/>
                <a:gd name="connsiteY16" fmla="*/ 147637 h 1055124"/>
                <a:gd name="connsiteX17" fmla="*/ 697706 w 707231"/>
                <a:gd name="connsiteY17" fmla="*/ 97631 h 1055124"/>
                <a:gd name="connsiteX18" fmla="*/ 702468 w 707231"/>
                <a:gd name="connsiteY18" fmla="*/ 35719 h 1055124"/>
                <a:gd name="connsiteX19" fmla="*/ 628650 w 707231"/>
                <a:gd name="connsiteY19" fmla="*/ 0 h 1055124"/>
                <a:gd name="connsiteX20" fmla="*/ 600075 w 707231"/>
                <a:gd name="connsiteY20" fmla="*/ 28575 h 1055124"/>
                <a:gd name="connsiteX21" fmla="*/ 597693 w 707231"/>
                <a:gd name="connsiteY21" fmla="*/ 69056 h 1055124"/>
                <a:gd name="connsiteX22" fmla="*/ 583406 w 707231"/>
                <a:gd name="connsiteY22" fmla="*/ 88106 h 1055124"/>
                <a:gd name="connsiteX23" fmla="*/ 523875 w 707231"/>
                <a:gd name="connsiteY23" fmla="*/ 95250 h 1055124"/>
                <a:gd name="connsiteX24" fmla="*/ 509587 w 707231"/>
                <a:gd name="connsiteY24" fmla="*/ 135731 h 1055124"/>
                <a:gd name="connsiteX25" fmla="*/ 478631 w 707231"/>
                <a:gd name="connsiteY25" fmla="*/ 128587 h 1055124"/>
                <a:gd name="connsiteX26" fmla="*/ 466725 w 707231"/>
                <a:gd name="connsiteY26" fmla="*/ 154781 h 1055124"/>
                <a:gd name="connsiteX27" fmla="*/ 431006 w 707231"/>
                <a:gd name="connsiteY27" fmla="*/ 147637 h 1055124"/>
                <a:gd name="connsiteX28" fmla="*/ 376237 w 707231"/>
                <a:gd name="connsiteY28" fmla="*/ 169069 h 1055124"/>
                <a:gd name="connsiteX29" fmla="*/ 319087 w 707231"/>
                <a:gd name="connsiteY29" fmla="*/ 166687 h 1055124"/>
                <a:gd name="connsiteX30" fmla="*/ 307181 w 707231"/>
                <a:gd name="connsiteY30" fmla="*/ 135731 h 1055124"/>
                <a:gd name="connsiteX31" fmla="*/ 273843 w 707231"/>
                <a:gd name="connsiteY31" fmla="*/ 147637 h 1055124"/>
                <a:gd name="connsiteX32" fmla="*/ 178593 w 707231"/>
                <a:gd name="connsiteY32" fmla="*/ 173831 h 1055124"/>
                <a:gd name="connsiteX33" fmla="*/ 188118 w 707231"/>
                <a:gd name="connsiteY33" fmla="*/ 202406 h 1055124"/>
                <a:gd name="connsiteX34" fmla="*/ 195262 w 707231"/>
                <a:gd name="connsiteY34" fmla="*/ 233362 h 1055124"/>
                <a:gd name="connsiteX35" fmla="*/ 142875 w 707231"/>
                <a:gd name="connsiteY35" fmla="*/ 338137 h 1055124"/>
                <a:gd name="connsiteX36" fmla="*/ 57150 w 707231"/>
                <a:gd name="connsiteY36" fmla="*/ 323850 h 1055124"/>
                <a:gd name="connsiteX37" fmla="*/ 11906 w 707231"/>
                <a:gd name="connsiteY37" fmla="*/ 347662 h 1055124"/>
                <a:gd name="connsiteX38" fmla="*/ 0 w 707231"/>
                <a:gd name="connsiteY38" fmla="*/ 400050 h 1055124"/>
                <a:gd name="connsiteX39" fmla="*/ 14287 w 707231"/>
                <a:gd name="connsiteY39" fmla="*/ 476250 h 1055124"/>
                <a:gd name="connsiteX40" fmla="*/ 11906 w 707231"/>
                <a:gd name="connsiteY40" fmla="*/ 519112 h 1055124"/>
                <a:gd name="connsiteX41" fmla="*/ 0 w 707231"/>
                <a:gd name="connsiteY41" fmla="*/ 550069 h 1055124"/>
                <a:gd name="connsiteX42" fmla="*/ 11906 w 707231"/>
                <a:gd name="connsiteY42" fmla="*/ 561975 h 1055124"/>
                <a:gd name="connsiteX43" fmla="*/ 30956 w 707231"/>
                <a:gd name="connsiteY43" fmla="*/ 592931 h 1055124"/>
                <a:gd name="connsiteX44" fmla="*/ 97631 w 707231"/>
                <a:gd name="connsiteY44" fmla="*/ 609600 h 1055124"/>
                <a:gd name="connsiteX45" fmla="*/ 104775 w 707231"/>
                <a:gd name="connsiteY45" fmla="*/ 676275 h 1055124"/>
                <a:gd name="connsiteX46" fmla="*/ 90487 w 707231"/>
                <a:gd name="connsiteY46" fmla="*/ 728662 h 1055124"/>
                <a:gd name="connsiteX47" fmla="*/ 80962 w 707231"/>
                <a:gd name="connsiteY47" fmla="*/ 747712 h 1055124"/>
                <a:gd name="connsiteX48" fmla="*/ 80962 w 707231"/>
                <a:gd name="connsiteY48" fmla="*/ 781050 h 1055124"/>
                <a:gd name="connsiteX49" fmla="*/ 109537 w 707231"/>
                <a:gd name="connsiteY49" fmla="*/ 819150 h 1055124"/>
                <a:gd name="connsiteX50" fmla="*/ 102393 w 707231"/>
                <a:gd name="connsiteY50" fmla="*/ 869156 h 1055124"/>
                <a:gd name="connsiteX51" fmla="*/ 83343 w 707231"/>
                <a:gd name="connsiteY51" fmla="*/ 890587 h 1055124"/>
                <a:gd name="connsiteX52" fmla="*/ 85725 w 707231"/>
                <a:gd name="connsiteY52" fmla="*/ 954881 h 1055124"/>
                <a:gd name="connsiteX53" fmla="*/ 92868 w 707231"/>
                <a:gd name="connsiteY53" fmla="*/ 966787 h 1055124"/>
                <a:gd name="connsiteX54" fmla="*/ 71437 w 707231"/>
                <a:gd name="connsiteY54" fmla="*/ 1031081 h 10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07231" h="1055124">
                  <a:moveTo>
                    <a:pt x="71437" y="1031081"/>
                  </a:moveTo>
                  <a:lnTo>
                    <a:pt x="102393" y="1054894"/>
                  </a:lnTo>
                  <a:cubicBezTo>
                    <a:pt x="127794" y="1057275"/>
                    <a:pt x="143668" y="1040606"/>
                    <a:pt x="164306" y="1033462"/>
                  </a:cubicBezTo>
                  <a:lnTo>
                    <a:pt x="200025" y="1012031"/>
                  </a:lnTo>
                  <a:lnTo>
                    <a:pt x="247650" y="969169"/>
                  </a:lnTo>
                  <a:lnTo>
                    <a:pt x="276225" y="912019"/>
                  </a:lnTo>
                  <a:lnTo>
                    <a:pt x="350043" y="871537"/>
                  </a:lnTo>
                  <a:lnTo>
                    <a:pt x="411956" y="823912"/>
                  </a:lnTo>
                  <a:lnTo>
                    <a:pt x="411956" y="781050"/>
                  </a:lnTo>
                  <a:lnTo>
                    <a:pt x="471487" y="671512"/>
                  </a:lnTo>
                  <a:lnTo>
                    <a:pt x="547687" y="642937"/>
                  </a:lnTo>
                  <a:lnTo>
                    <a:pt x="595312" y="592931"/>
                  </a:lnTo>
                  <a:cubicBezTo>
                    <a:pt x="596106" y="541337"/>
                    <a:pt x="596899" y="489744"/>
                    <a:pt x="597693" y="438150"/>
                  </a:cubicBezTo>
                  <a:lnTo>
                    <a:pt x="604837" y="350044"/>
                  </a:lnTo>
                  <a:lnTo>
                    <a:pt x="614362" y="295275"/>
                  </a:lnTo>
                  <a:lnTo>
                    <a:pt x="671512" y="219075"/>
                  </a:lnTo>
                  <a:lnTo>
                    <a:pt x="707231" y="147637"/>
                  </a:lnTo>
                  <a:lnTo>
                    <a:pt x="697706" y="97631"/>
                  </a:lnTo>
                  <a:lnTo>
                    <a:pt x="702468" y="35719"/>
                  </a:lnTo>
                  <a:lnTo>
                    <a:pt x="628650" y="0"/>
                  </a:lnTo>
                  <a:lnTo>
                    <a:pt x="600075" y="28575"/>
                  </a:lnTo>
                  <a:lnTo>
                    <a:pt x="597693" y="69056"/>
                  </a:lnTo>
                  <a:lnTo>
                    <a:pt x="583406" y="88106"/>
                  </a:lnTo>
                  <a:lnTo>
                    <a:pt x="523875" y="95250"/>
                  </a:lnTo>
                  <a:lnTo>
                    <a:pt x="509587" y="135731"/>
                  </a:lnTo>
                  <a:lnTo>
                    <a:pt x="478631" y="128587"/>
                  </a:lnTo>
                  <a:lnTo>
                    <a:pt x="466725" y="154781"/>
                  </a:lnTo>
                  <a:lnTo>
                    <a:pt x="431006" y="147637"/>
                  </a:lnTo>
                  <a:lnTo>
                    <a:pt x="376237" y="169069"/>
                  </a:lnTo>
                  <a:lnTo>
                    <a:pt x="319087" y="166687"/>
                  </a:lnTo>
                  <a:lnTo>
                    <a:pt x="307181" y="135731"/>
                  </a:lnTo>
                  <a:lnTo>
                    <a:pt x="273843" y="147637"/>
                  </a:lnTo>
                  <a:lnTo>
                    <a:pt x="178593" y="173831"/>
                  </a:lnTo>
                  <a:lnTo>
                    <a:pt x="188118" y="202406"/>
                  </a:lnTo>
                  <a:lnTo>
                    <a:pt x="195262" y="233362"/>
                  </a:lnTo>
                  <a:lnTo>
                    <a:pt x="142875" y="338137"/>
                  </a:lnTo>
                  <a:lnTo>
                    <a:pt x="57150" y="323850"/>
                  </a:lnTo>
                  <a:lnTo>
                    <a:pt x="11906" y="347662"/>
                  </a:lnTo>
                  <a:lnTo>
                    <a:pt x="0" y="400050"/>
                  </a:lnTo>
                  <a:lnTo>
                    <a:pt x="14287" y="476250"/>
                  </a:lnTo>
                  <a:lnTo>
                    <a:pt x="11906" y="519112"/>
                  </a:lnTo>
                  <a:lnTo>
                    <a:pt x="0" y="550069"/>
                  </a:lnTo>
                  <a:lnTo>
                    <a:pt x="11906" y="561975"/>
                  </a:lnTo>
                  <a:lnTo>
                    <a:pt x="30956" y="592931"/>
                  </a:lnTo>
                  <a:lnTo>
                    <a:pt x="97631" y="609600"/>
                  </a:lnTo>
                  <a:lnTo>
                    <a:pt x="104775" y="676275"/>
                  </a:lnTo>
                  <a:lnTo>
                    <a:pt x="90487" y="728662"/>
                  </a:lnTo>
                  <a:lnTo>
                    <a:pt x="80962" y="747712"/>
                  </a:lnTo>
                  <a:lnTo>
                    <a:pt x="80962" y="781050"/>
                  </a:lnTo>
                  <a:lnTo>
                    <a:pt x="109537" y="819150"/>
                  </a:lnTo>
                  <a:lnTo>
                    <a:pt x="102393" y="869156"/>
                  </a:lnTo>
                  <a:lnTo>
                    <a:pt x="83343" y="890587"/>
                  </a:lnTo>
                  <a:lnTo>
                    <a:pt x="85725" y="954881"/>
                  </a:lnTo>
                  <a:lnTo>
                    <a:pt x="92868" y="966787"/>
                  </a:lnTo>
                  <a:lnTo>
                    <a:pt x="71437" y="103108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49600" y="3841750"/>
              <a:ext cx="1466850" cy="1211263"/>
            </a:xfrm>
            <a:custGeom>
              <a:avLst/>
              <a:gdLst>
                <a:gd name="connsiteX0" fmla="*/ 30956 w 1466850"/>
                <a:gd name="connsiteY0" fmla="*/ 302419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30956 w 1466850"/>
                <a:gd name="connsiteY114" fmla="*/ 302419 h 1095375"/>
                <a:gd name="connsiteX0" fmla="*/ 30956 w 1466850"/>
                <a:gd name="connsiteY0" fmla="*/ 302419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83344 w 1466850"/>
                <a:gd name="connsiteY114" fmla="*/ 311944 h 1095375"/>
                <a:gd name="connsiteX115" fmla="*/ 30956 w 1466850"/>
                <a:gd name="connsiteY115" fmla="*/ 302419 h 1095375"/>
                <a:gd name="connsiteX0" fmla="*/ 30956 w 1466850"/>
                <a:gd name="connsiteY0" fmla="*/ 302419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78581 w 1466850"/>
                <a:gd name="connsiteY114" fmla="*/ 326232 h 1095375"/>
                <a:gd name="connsiteX115" fmla="*/ 30956 w 1466850"/>
                <a:gd name="connsiteY115" fmla="*/ 302419 h 1095375"/>
                <a:gd name="connsiteX0" fmla="*/ 30956 w 1466850"/>
                <a:gd name="connsiteY0" fmla="*/ 316706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78581 w 1466850"/>
                <a:gd name="connsiteY114" fmla="*/ 326232 h 1095375"/>
                <a:gd name="connsiteX115" fmla="*/ 30956 w 1466850"/>
                <a:gd name="connsiteY115" fmla="*/ 316706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78581 w 1466850"/>
                <a:gd name="connsiteY114" fmla="*/ 326232 h 1095375"/>
                <a:gd name="connsiteX115" fmla="*/ 30956 w 1466850"/>
                <a:gd name="connsiteY115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54769 w 1466850"/>
                <a:gd name="connsiteY114" fmla="*/ 311945 h 1095375"/>
                <a:gd name="connsiteX115" fmla="*/ 30956 w 1466850"/>
                <a:gd name="connsiteY115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54769 w 1466850"/>
                <a:gd name="connsiteY114" fmla="*/ 311945 h 1095375"/>
                <a:gd name="connsiteX115" fmla="*/ 90487 w 1466850"/>
                <a:gd name="connsiteY115" fmla="*/ 316706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54769 w 1466850"/>
                <a:gd name="connsiteY114" fmla="*/ 311945 h 1095375"/>
                <a:gd name="connsiteX115" fmla="*/ 83343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109538 w 1466850"/>
                <a:gd name="connsiteY114" fmla="*/ 311945 h 1095375"/>
                <a:gd name="connsiteX115" fmla="*/ 83343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109538 w 1466850"/>
                <a:gd name="connsiteY114" fmla="*/ 311945 h 1095375"/>
                <a:gd name="connsiteX115" fmla="*/ 59530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66676 w 1466850"/>
                <a:gd name="connsiteY114" fmla="*/ 321470 h 1095375"/>
                <a:gd name="connsiteX115" fmla="*/ 59530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242887 w 1466850"/>
                <a:gd name="connsiteY14" fmla="*/ 1092994 h 1095375"/>
                <a:gd name="connsiteX15" fmla="*/ 238125 w 1466850"/>
                <a:gd name="connsiteY15" fmla="*/ 1045369 h 1095375"/>
                <a:gd name="connsiteX16" fmla="*/ 230981 w 1466850"/>
                <a:gd name="connsiteY16" fmla="*/ 1035844 h 1095375"/>
                <a:gd name="connsiteX17" fmla="*/ 252412 w 1466850"/>
                <a:gd name="connsiteY17" fmla="*/ 1019175 h 1095375"/>
                <a:gd name="connsiteX18" fmla="*/ 314325 w 1466850"/>
                <a:gd name="connsiteY18" fmla="*/ 995362 h 1095375"/>
                <a:gd name="connsiteX19" fmla="*/ 311944 w 1466850"/>
                <a:gd name="connsiteY19" fmla="*/ 959644 h 1095375"/>
                <a:gd name="connsiteX20" fmla="*/ 326231 w 1466850"/>
                <a:gd name="connsiteY20" fmla="*/ 942975 h 1095375"/>
                <a:gd name="connsiteX21" fmla="*/ 452437 w 1466850"/>
                <a:gd name="connsiteY21" fmla="*/ 950119 h 1095375"/>
                <a:gd name="connsiteX22" fmla="*/ 464344 w 1466850"/>
                <a:gd name="connsiteY22" fmla="*/ 933450 h 1095375"/>
                <a:gd name="connsiteX23" fmla="*/ 476250 w 1466850"/>
                <a:gd name="connsiteY23" fmla="*/ 883444 h 1095375"/>
                <a:gd name="connsiteX24" fmla="*/ 488156 w 1466850"/>
                <a:gd name="connsiteY24" fmla="*/ 857250 h 1095375"/>
                <a:gd name="connsiteX25" fmla="*/ 526256 w 1466850"/>
                <a:gd name="connsiteY25" fmla="*/ 862012 h 1095375"/>
                <a:gd name="connsiteX26" fmla="*/ 545306 w 1466850"/>
                <a:gd name="connsiteY26" fmla="*/ 909637 h 1095375"/>
                <a:gd name="connsiteX27" fmla="*/ 566737 w 1466850"/>
                <a:gd name="connsiteY27" fmla="*/ 881062 h 1095375"/>
                <a:gd name="connsiteX28" fmla="*/ 621506 w 1466850"/>
                <a:gd name="connsiteY28" fmla="*/ 845344 h 1095375"/>
                <a:gd name="connsiteX29" fmla="*/ 709612 w 1466850"/>
                <a:gd name="connsiteY29" fmla="*/ 814387 h 1095375"/>
                <a:gd name="connsiteX30" fmla="*/ 716756 w 1466850"/>
                <a:gd name="connsiteY30" fmla="*/ 769144 h 1095375"/>
                <a:gd name="connsiteX31" fmla="*/ 742950 w 1466850"/>
                <a:gd name="connsiteY31" fmla="*/ 750094 h 1095375"/>
                <a:gd name="connsiteX32" fmla="*/ 785812 w 1466850"/>
                <a:gd name="connsiteY32" fmla="*/ 726281 h 1095375"/>
                <a:gd name="connsiteX33" fmla="*/ 800100 w 1466850"/>
                <a:gd name="connsiteY33" fmla="*/ 716756 h 1095375"/>
                <a:gd name="connsiteX34" fmla="*/ 862012 w 1466850"/>
                <a:gd name="connsiteY34" fmla="*/ 721519 h 1095375"/>
                <a:gd name="connsiteX35" fmla="*/ 883444 w 1466850"/>
                <a:gd name="connsiteY35" fmla="*/ 721519 h 1095375"/>
                <a:gd name="connsiteX36" fmla="*/ 892969 w 1466850"/>
                <a:gd name="connsiteY36" fmla="*/ 697706 h 1095375"/>
                <a:gd name="connsiteX37" fmla="*/ 892969 w 1466850"/>
                <a:gd name="connsiteY37" fmla="*/ 697706 h 1095375"/>
                <a:gd name="connsiteX38" fmla="*/ 921544 w 1466850"/>
                <a:gd name="connsiteY38" fmla="*/ 609600 h 1095375"/>
                <a:gd name="connsiteX39" fmla="*/ 909637 w 1466850"/>
                <a:gd name="connsiteY39" fmla="*/ 552450 h 1095375"/>
                <a:gd name="connsiteX40" fmla="*/ 928687 w 1466850"/>
                <a:gd name="connsiteY40" fmla="*/ 540544 h 1095375"/>
                <a:gd name="connsiteX41" fmla="*/ 973931 w 1466850"/>
                <a:gd name="connsiteY41" fmla="*/ 535781 h 1095375"/>
                <a:gd name="connsiteX42" fmla="*/ 1014412 w 1466850"/>
                <a:gd name="connsiteY42" fmla="*/ 447675 h 1095375"/>
                <a:gd name="connsiteX43" fmla="*/ 1038225 w 1466850"/>
                <a:gd name="connsiteY43" fmla="*/ 445294 h 1095375"/>
                <a:gd name="connsiteX44" fmla="*/ 1073944 w 1466850"/>
                <a:gd name="connsiteY44" fmla="*/ 476250 h 1095375"/>
                <a:gd name="connsiteX45" fmla="*/ 1112044 w 1466850"/>
                <a:gd name="connsiteY45" fmla="*/ 514350 h 1095375"/>
                <a:gd name="connsiteX46" fmla="*/ 1171575 w 1466850"/>
                <a:gd name="connsiteY46" fmla="*/ 540544 h 1095375"/>
                <a:gd name="connsiteX47" fmla="*/ 1219200 w 1466850"/>
                <a:gd name="connsiteY47" fmla="*/ 521494 h 1095375"/>
                <a:gd name="connsiteX48" fmla="*/ 1245394 w 1466850"/>
                <a:gd name="connsiteY48" fmla="*/ 502444 h 1095375"/>
                <a:gd name="connsiteX49" fmla="*/ 1278731 w 1466850"/>
                <a:gd name="connsiteY49" fmla="*/ 511969 h 1095375"/>
                <a:gd name="connsiteX50" fmla="*/ 1295400 w 1466850"/>
                <a:gd name="connsiteY50" fmla="*/ 531019 h 1095375"/>
                <a:gd name="connsiteX51" fmla="*/ 1273969 w 1466850"/>
                <a:gd name="connsiteY51" fmla="*/ 573881 h 1095375"/>
                <a:gd name="connsiteX52" fmla="*/ 1271587 w 1466850"/>
                <a:gd name="connsiteY52" fmla="*/ 602456 h 1095375"/>
                <a:gd name="connsiteX53" fmla="*/ 1285875 w 1466850"/>
                <a:gd name="connsiteY53" fmla="*/ 611981 h 1095375"/>
                <a:gd name="connsiteX54" fmla="*/ 1300162 w 1466850"/>
                <a:gd name="connsiteY54" fmla="*/ 628650 h 1095375"/>
                <a:gd name="connsiteX55" fmla="*/ 1321594 w 1466850"/>
                <a:gd name="connsiteY55" fmla="*/ 666750 h 1095375"/>
                <a:gd name="connsiteX56" fmla="*/ 1347787 w 1466850"/>
                <a:gd name="connsiteY56" fmla="*/ 681037 h 1095375"/>
                <a:gd name="connsiteX57" fmla="*/ 1371600 w 1466850"/>
                <a:gd name="connsiteY57" fmla="*/ 681037 h 1095375"/>
                <a:gd name="connsiteX58" fmla="*/ 1376362 w 1466850"/>
                <a:gd name="connsiteY58" fmla="*/ 628650 h 1095375"/>
                <a:gd name="connsiteX59" fmla="*/ 1395412 w 1466850"/>
                <a:gd name="connsiteY59" fmla="*/ 578644 h 1095375"/>
                <a:gd name="connsiteX60" fmla="*/ 1426369 w 1466850"/>
                <a:gd name="connsiteY60" fmla="*/ 571500 h 1095375"/>
                <a:gd name="connsiteX61" fmla="*/ 1466850 w 1466850"/>
                <a:gd name="connsiteY61" fmla="*/ 552450 h 1095375"/>
                <a:gd name="connsiteX62" fmla="*/ 1443037 w 1466850"/>
                <a:gd name="connsiteY62" fmla="*/ 509587 h 1095375"/>
                <a:gd name="connsiteX63" fmla="*/ 1414462 w 1466850"/>
                <a:gd name="connsiteY63" fmla="*/ 464344 h 1095375"/>
                <a:gd name="connsiteX64" fmla="*/ 1388269 w 1466850"/>
                <a:gd name="connsiteY64" fmla="*/ 438150 h 1095375"/>
                <a:gd name="connsiteX65" fmla="*/ 1404937 w 1466850"/>
                <a:gd name="connsiteY65" fmla="*/ 400050 h 1095375"/>
                <a:gd name="connsiteX66" fmla="*/ 1404937 w 1466850"/>
                <a:gd name="connsiteY66" fmla="*/ 383381 h 1095375"/>
                <a:gd name="connsiteX67" fmla="*/ 1431131 w 1466850"/>
                <a:gd name="connsiteY67" fmla="*/ 338137 h 1095375"/>
                <a:gd name="connsiteX68" fmla="*/ 1419225 w 1466850"/>
                <a:gd name="connsiteY68" fmla="*/ 264319 h 1095375"/>
                <a:gd name="connsiteX69" fmla="*/ 1438275 w 1466850"/>
                <a:gd name="connsiteY69" fmla="*/ 202406 h 1095375"/>
                <a:gd name="connsiteX70" fmla="*/ 1435894 w 1466850"/>
                <a:gd name="connsiteY70" fmla="*/ 173831 h 1095375"/>
                <a:gd name="connsiteX71" fmla="*/ 1404937 w 1466850"/>
                <a:gd name="connsiteY71" fmla="*/ 164306 h 1095375"/>
                <a:gd name="connsiteX72" fmla="*/ 1364456 w 1466850"/>
                <a:gd name="connsiteY72" fmla="*/ 154781 h 1095375"/>
                <a:gd name="connsiteX73" fmla="*/ 1293019 w 1466850"/>
                <a:gd name="connsiteY73" fmla="*/ 154781 h 1095375"/>
                <a:gd name="connsiteX74" fmla="*/ 1233487 w 1466850"/>
                <a:gd name="connsiteY74" fmla="*/ 121444 h 1095375"/>
                <a:gd name="connsiteX75" fmla="*/ 1207294 w 1466850"/>
                <a:gd name="connsiteY75" fmla="*/ 114300 h 1095375"/>
                <a:gd name="connsiteX76" fmla="*/ 1188244 w 1466850"/>
                <a:gd name="connsiteY76" fmla="*/ 126206 h 1095375"/>
                <a:gd name="connsiteX77" fmla="*/ 1133475 w 1466850"/>
                <a:gd name="connsiteY77" fmla="*/ 188119 h 1095375"/>
                <a:gd name="connsiteX78" fmla="*/ 1116806 w 1466850"/>
                <a:gd name="connsiteY78" fmla="*/ 188119 h 1095375"/>
                <a:gd name="connsiteX79" fmla="*/ 1078706 w 1466850"/>
                <a:gd name="connsiteY79" fmla="*/ 142875 h 1095375"/>
                <a:gd name="connsiteX80" fmla="*/ 1054894 w 1466850"/>
                <a:gd name="connsiteY80" fmla="*/ 138112 h 1095375"/>
                <a:gd name="connsiteX81" fmla="*/ 997744 w 1466850"/>
                <a:gd name="connsiteY81" fmla="*/ 157162 h 1095375"/>
                <a:gd name="connsiteX82" fmla="*/ 973931 w 1466850"/>
                <a:gd name="connsiteY82" fmla="*/ 178594 h 1095375"/>
                <a:gd name="connsiteX83" fmla="*/ 928687 w 1466850"/>
                <a:gd name="connsiteY83" fmla="*/ 173831 h 1095375"/>
                <a:gd name="connsiteX84" fmla="*/ 878681 w 1466850"/>
                <a:gd name="connsiteY84" fmla="*/ 164306 h 1095375"/>
                <a:gd name="connsiteX85" fmla="*/ 864394 w 1466850"/>
                <a:gd name="connsiteY85" fmla="*/ 83344 h 1095375"/>
                <a:gd name="connsiteX86" fmla="*/ 845344 w 1466850"/>
                <a:gd name="connsiteY86" fmla="*/ 69056 h 1095375"/>
                <a:gd name="connsiteX87" fmla="*/ 747712 w 1466850"/>
                <a:gd name="connsiteY87" fmla="*/ 119062 h 1095375"/>
                <a:gd name="connsiteX88" fmla="*/ 721519 w 1466850"/>
                <a:gd name="connsiteY88" fmla="*/ 140494 h 1095375"/>
                <a:gd name="connsiteX89" fmla="*/ 709612 w 1466850"/>
                <a:gd name="connsiteY89" fmla="*/ 190500 h 1095375"/>
                <a:gd name="connsiteX90" fmla="*/ 707231 w 1466850"/>
                <a:gd name="connsiteY90" fmla="*/ 195262 h 1095375"/>
                <a:gd name="connsiteX91" fmla="*/ 654844 w 1466850"/>
                <a:gd name="connsiteY91" fmla="*/ 190500 h 1095375"/>
                <a:gd name="connsiteX92" fmla="*/ 633412 w 1466850"/>
                <a:gd name="connsiteY92" fmla="*/ 180975 h 1095375"/>
                <a:gd name="connsiteX93" fmla="*/ 614362 w 1466850"/>
                <a:gd name="connsiteY93" fmla="*/ 142875 h 1095375"/>
                <a:gd name="connsiteX94" fmla="*/ 590550 w 1466850"/>
                <a:gd name="connsiteY94" fmla="*/ 130969 h 1095375"/>
                <a:gd name="connsiteX95" fmla="*/ 540544 w 1466850"/>
                <a:gd name="connsiteY95" fmla="*/ 161925 h 1095375"/>
                <a:gd name="connsiteX96" fmla="*/ 507206 w 1466850"/>
                <a:gd name="connsiteY96" fmla="*/ 154781 h 1095375"/>
                <a:gd name="connsiteX97" fmla="*/ 495300 w 1466850"/>
                <a:gd name="connsiteY97" fmla="*/ 123825 h 1095375"/>
                <a:gd name="connsiteX98" fmla="*/ 490537 w 1466850"/>
                <a:gd name="connsiteY98" fmla="*/ 114300 h 1095375"/>
                <a:gd name="connsiteX99" fmla="*/ 431006 w 1466850"/>
                <a:gd name="connsiteY99" fmla="*/ 97631 h 1095375"/>
                <a:gd name="connsiteX100" fmla="*/ 442912 w 1466850"/>
                <a:gd name="connsiteY100" fmla="*/ 33337 h 1095375"/>
                <a:gd name="connsiteX101" fmla="*/ 423862 w 1466850"/>
                <a:gd name="connsiteY101" fmla="*/ 19050 h 1095375"/>
                <a:gd name="connsiteX102" fmla="*/ 335756 w 1466850"/>
                <a:gd name="connsiteY102" fmla="*/ 0 h 1095375"/>
                <a:gd name="connsiteX103" fmla="*/ 302419 w 1466850"/>
                <a:gd name="connsiteY103" fmla="*/ 35719 h 1095375"/>
                <a:gd name="connsiteX104" fmla="*/ 266700 w 1466850"/>
                <a:gd name="connsiteY104" fmla="*/ 50006 h 1095375"/>
                <a:gd name="connsiteX105" fmla="*/ 271462 w 1466850"/>
                <a:gd name="connsiteY105" fmla="*/ 95250 h 1095375"/>
                <a:gd name="connsiteX106" fmla="*/ 316706 w 1466850"/>
                <a:gd name="connsiteY106" fmla="*/ 121444 h 1095375"/>
                <a:gd name="connsiteX107" fmla="*/ 302419 w 1466850"/>
                <a:gd name="connsiteY107" fmla="*/ 145256 h 1095375"/>
                <a:gd name="connsiteX108" fmla="*/ 247650 w 1466850"/>
                <a:gd name="connsiteY108" fmla="*/ 159544 h 1095375"/>
                <a:gd name="connsiteX109" fmla="*/ 214312 w 1466850"/>
                <a:gd name="connsiteY109" fmla="*/ 216694 h 1095375"/>
                <a:gd name="connsiteX110" fmla="*/ 183356 w 1466850"/>
                <a:gd name="connsiteY110" fmla="*/ 221456 h 1095375"/>
                <a:gd name="connsiteX111" fmla="*/ 183356 w 1466850"/>
                <a:gd name="connsiteY111" fmla="*/ 254794 h 1095375"/>
                <a:gd name="connsiteX112" fmla="*/ 161925 w 1466850"/>
                <a:gd name="connsiteY112" fmla="*/ 304800 h 1095375"/>
                <a:gd name="connsiteX113" fmla="*/ 140494 w 1466850"/>
                <a:gd name="connsiteY113" fmla="*/ 323850 h 1095375"/>
                <a:gd name="connsiteX114" fmla="*/ 71439 w 1466850"/>
                <a:gd name="connsiteY114" fmla="*/ 300039 h 1095375"/>
                <a:gd name="connsiteX115" fmla="*/ 59530 w 1466850"/>
                <a:gd name="connsiteY115" fmla="*/ 302418 h 1095375"/>
                <a:gd name="connsiteX116" fmla="*/ 30956 w 1466850"/>
                <a:gd name="connsiteY116" fmla="*/ 295274 h 1095375"/>
                <a:gd name="connsiteX0" fmla="*/ 30956 w 1466850"/>
                <a:gd name="connsiteY0" fmla="*/ 295274 h 1095375"/>
                <a:gd name="connsiteX1" fmla="*/ 19050 w 1466850"/>
                <a:gd name="connsiteY1" fmla="*/ 381000 h 1095375"/>
                <a:gd name="connsiteX2" fmla="*/ 19050 w 1466850"/>
                <a:gd name="connsiteY2" fmla="*/ 397669 h 1095375"/>
                <a:gd name="connsiteX3" fmla="*/ 0 w 1466850"/>
                <a:gd name="connsiteY3" fmla="*/ 459581 h 1095375"/>
                <a:gd name="connsiteX4" fmla="*/ 7144 w 1466850"/>
                <a:gd name="connsiteY4" fmla="*/ 497681 h 1095375"/>
                <a:gd name="connsiteX5" fmla="*/ 9525 w 1466850"/>
                <a:gd name="connsiteY5" fmla="*/ 535781 h 1095375"/>
                <a:gd name="connsiteX6" fmla="*/ 19050 w 1466850"/>
                <a:gd name="connsiteY6" fmla="*/ 583406 h 1095375"/>
                <a:gd name="connsiteX7" fmla="*/ 23812 w 1466850"/>
                <a:gd name="connsiteY7" fmla="*/ 688181 h 1095375"/>
                <a:gd name="connsiteX8" fmla="*/ 35719 w 1466850"/>
                <a:gd name="connsiteY8" fmla="*/ 747712 h 1095375"/>
                <a:gd name="connsiteX9" fmla="*/ 40481 w 1466850"/>
                <a:gd name="connsiteY9" fmla="*/ 778669 h 1095375"/>
                <a:gd name="connsiteX10" fmla="*/ 47625 w 1466850"/>
                <a:gd name="connsiteY10" fmla="*/ 831056 h 1095375"/>
                <a:gd name="connsiteX11" fmla="*/ 38100 w 1466850"/>
                <a:gd name="connsiteY11" fmla="*/ 919162 h 1095375"/>
                <a:gd name="connsiteX12" fmla="*/ 78581 w 1466850"/>
                <a:gd name="connsiteY12" fmla="*/ 1028700 h 1095375"/>
                <a:gd name="connsiteX13" fmla="*/ 71437 w 1466850"/>
                <a:gd name="connsiteY13" fmla="*/ 1095375 h 1095375"/>
                <a:gd name="connsiteX14" fmla="*/ 114300 w 1466850"/>
                <a:gd name="connsiteY14" fmla="*/ 1095375 h 1095375"/>
                <a:gd name="connsiteX15" fmla="*/ 242887 w 1466850"/>
                <a:gd name="connsiteY15" fmla="*/ 1092994 h 1095375"/>
                <a:gd name="connsiteX16" fmla="*/ 238125 w 1466850"/>
                <a:gd name="connsiteY16" fmla="*/ 1045369 h 1095375"/>
                <a:gd name="connsiteX17" fmla="*/ 230981 w 1466850"/>
                <a:gd name="connsiteY17" fmla="*/ 1035844 h 1095375"/>
                <a:gd name="connsiteX18" fmla="*/ 252412 w 1466850"/>
                <a:gd name="connsiteY18" fmla="*/ 1019175 h 1095375"/>
                <a:gd name="connsiteX19" fmla="*/ 314325 w 1466850"/>
                <a:gd name="connsiteY19" fmla="*/ 995362 h 1095375"/>
                <a:gd name="connsiteX20" fmla="*/ 311944 w 1466850"/>
                <a:gd name="connsiteY20" fmla="*/ 959644 h 1095375"/>
                <a:gd name="connsiteX21" fmla="*/ 326231 w 1466850"/>
                <a:gd name="connsiteY21" fmla="*/ 942975 h 1095375"/>
                <a:gd name="connsiteX22" fmla="*/ 452437 w 1466850"/>
                <a:gd name="connsiteY22" fmla="*/ 950119 h 1095375"/>
                <a:gd name="connsiteX23" fmla="*/ 464344 w 1466850"/>
                <a:gd name="connsiteY23" fmla="*/ 933450 h 1095375"/>
                <a:gd name="connsiteX24" fmla="*/ 476250 w 1466850"/>
                <a:gd name="connsiteY24" fmla="*/ 883444 h 1095375"/>
                <a:gd name="connsiteX25" fmla="*/ 488156 w 1466850"/>
                <a:gd name="connsiteY25" fmla="*/ 857250 h 1095375"/>
                <a:gd name="connsiteX26" fmla="*/ 526256 w 1466850"/>
                <a:gd name="connsiteY26" fmla="*/ 862012 h 1095375"/>
                <a:gd name="connsiteX27" fmla="*/ 545306 w 1466850"/>
                <a:gd name="connsiteY27" fmla="*/ 909637 h 1095375"/>
                <a:gd name="connsiteX28" fmla="*/ 566737 w 1466850"/>
                <a:gd name="connsiteY28" fmla="*/ 881062 h 1095375"/>
                <a:gd name="connsiteX29" fmla="*/ 621506 w 1466850"/>
                <a:gd name="connsiteY29" fmla="*/ 845344 h 1095375"/>
                <a:gd name="connsiteX30" fmla="*/ 709612 w 1466850"/>
                <a:gd name="connsiteY30" fmla="*/ 814387 h 1095375"/>
                <a:gd name="connsiteX31" fmla="*/ 716756 w 1466850"/>
                <a:gd name="connsiteY31" fmla="*/ 769144 h 1095375"/>
                <a:gd name="connsiteX32" fmla="*/ 742950 w 1466850"/>
                <a:gd name="connsiteY32" fmla="*/ 750094 h 1095375"/>
                <a:gd name="connsiteX33" fmla="*/ 785812 w 1466850"/>
                <a:gd name="connsiteY33" fmla="*/ 726281 h 1095375"/>
                <a:gd name="connsiteX34" fmla="*/ 800100 w 1466850"/>
                <a:gd name="connsiteY34" fmla="*/ 716756 h 1095375"/>
                <a:gd name="connsiteX35" fmla="*/ 862012 w 1466850"/>
                <a:gd name="connsiteY35" fmla="*/ 721519 h 1095375"/>
                <a:gd name="connsiteX36" fmla="*/ 883444 w 1466850"/>
                <a:gd name="connsiteY36" fmla="*/ 721519 h 1095375"/>
                <a:gd name="connsiteX37" fmla="*/ 892969 w 1466850"/>
                <a:gd name="connsiteY37" fmla="*/ 697706 h 1095375"/>
                <a:gd name="connsiteX38" fmla="*/ 892969 w 1466850"/>
                <a:gd name="connsiteY38" fmla="*/ 697706 h 1095375"/>
                <a:gd name="connsiteX39" fmla="*/ 921544 w 1466850"/>
                <a:gd name="connsiteY39" fmla="*/ 609600 h 1095375"/>
                <a:gd name="connsiteX40" fmla="*/ 909637 w 1466850"/>
                <a:gd name="connsiteY40" fmla="*/ 552450 h 1095375"/>
                <a:gd name="connsiteX41" fmla="*/ 928687 w 1466850"/>
                <a:gd name="connsiteY41" fmla="*/ 540544 h 1095375"/>
                <a:gd name="connsiteX42" fmla="*/ 973931 w 1466850"/>
                <a:gd name="connsiteY42" fmla="*/ 535781 h 1095375"/>
                <a:gd name="connsiteX43" fmla="*/ 1014412 w 1466850"/>
                <a:gd name="connsiteY43" fmla="*/ 447675 h 1095375"/>
                <a:gd name="connsiteX44" fmla="*/ 1038225 w 1466850"/>
                <a:gd name="connsiteY44" fmla="*/ 445294 h 1095375"/>
                <a:gd name="connsiteX45" fmla="*/ 1073944 w 1466850"/>
                <a:gd name="connsiteY45" fmla="*/ 476250 h 1095375"/>
                <a:gd name="connsiteX46" fmla="*/ 1112044 w 1466850"/>
                <a:gd name="connsiteY46" fmla="*/ 514350 h 1095375"/>
                <a:gd name="connsiteX47" fmla="*/ 1171575 w 1466850"/>
                <a:gd name="connsiteY47" fmla="*/ 540544 h 1095375"/>
                <a:gd name="connsiteX48" fmla="*/ 1219200 w 1466850"/>
                <a:gd name="connsiteY48" fmla="*/ 521494 h 1095375"/>
                <a:gd name="connsiteX49" fmla="*/ 1245394 w 1466850"/>
                <a:gd name="connsiteY49" fmla="*/ 502444 h 1095375"/>
                <a:gd name="connsiteX50" fmla="*/ 1278731 w 1466850"/>
                <a:gd name="connsiteY50" fmla="*/ 511969 h 1095375"/>
                <a:gd name="connsiteX51" fmla="*/ 1295400 w 1466850"/>
                <a:gd name="connsiteY51" fmla="*/ 531019 h 1095375"/>
                <a:gd name="connsiteX52" fmla="*/ 1273969 w 1466850"/>
                <a:gd name="connsiteY52" fmla="*/ 573881 h 1095375"/>
                <a:gd name="connsiteX53" fmla="*/ 1271587 w 1466850"/>
                <a:gd name="connsiteY53" fmla="*/ 602456 h 1095375"/>
                <a:gd name="connsiteX54" fmla="*/ 1285875 w 1466850"/>
                <a:gd name="connsiteY54" fmla="*/ 611981 h 1095375"/>
                <a:gd name="connsiteX55" fmla="*/ 1300162 w 1466850"/>
                <a:gd name="connsiteY55" fmla="*/ 628650 h 1095375"/>
                <a:gd name="connsiteX56" fmla="*/ 1321594 w 1466850"/>
                <a:gd name="connsiteY56" fmla="*/ 666750 h 1095375"/>
                <a:gd name="connsiteX57" fmla="*/ 1347787 w 1466850"/>
                <a:gd name="connsiteY57" fmla="*/ 681037 h 1095375"/>
                <a:gd name="connsiteX58" fmla="*/ 1371600 w 1466850"/>
                <a:gd name="connsiteY58" fmla="*/ 681037 h 1095375"/>
                <a:gd name="connsiteX59" fmla="*/ 1376362 w 1466850"/>
                <a:gd name="connsiteY59" fmla="*/ 628650 h 1095375"/>
                <a:gd name="connsiteX60" fmla="*/ 1395412 w 1466850"/>
                <a:gd name="connsiteY60" fmla="*/ 578644 h 1095375"/>
                <a:gd name="connsiteX61" fmla="*/ 1426369 w 1466850"/>
                <a:gd name="connsiteY61" fmla="*/ 571500 h 1095375"/>
                <a:gd name="connsiteX62" fmla="*/ 1466850 w 1466850"/>
                <a:gd name="connsiteY62" fmla="*/ 552450 h 1095375"/>
                <a:gd name="connsiteX63" fmla="*/ 1443037 w 1466850"/>
                <a:gd name="connsiteY63" fmla="*/ 509587 h 1095375"/>
                <a:gd name="connsiteX64" fmla="*/ 1414462 w 1466850"/>
                <a:gd name="connsiteY64" fmla="*/ 464344 h 1095375"/>
                <a:gd name="connsiteX65" fmla="*/ 1388269 w 1466850"/>
                <a:gd name="connsiteY65" fmla="*/ 438150 h 1095375"/>
                <a:gd name="connsiteX66" fmla="*/ 1404937 w 1466850"/>
                <a:gd name="connsiteY66" fmla="*/ 400050 h 1095375"/>
                <a:gd name="connsiteX67" fmla="*/ 1404937 w 1466850"/>
                <a:gd name="connsiteY67" fmla="*/ 383381 h 1095375"/>
                <a:gd name="connsiteX68" fmla="*/ 1431131 w 1466850"/>
                <a:gd name="connsiteY68" fmla="*/ 338137 h 1095375"/>
                <a:gd name="connsiteX69" fmla="*/ 1419225 w 1466850"/>
                <a:gd name="connsiteY69" fmla="*/ 264319 h 1095375"/>
                <a:gd name="connsiteX70" fmla="*/ 1438275 w 1466850"/>
                <a:gd name="connsiteY70" fmla="*/ 202406 h 1095375"/>
                <a:gd name="connsiteX71" fmla="*/ 1435894 w 1466850"/>
                <a:gd name="connsiteY71" fmla="*/ 173831 h 1095375"/>
                <a:gd name="connsiteX72" fmla="*/ 1404937 w 1466850"/>
                <a:gd name="connsiteY72" fmla="*/ 164306 h 1095375"/>
                <a:gd name="connsiteX73" fmla="*/ 1364456 w 1466850"/>
                <a:gd name="connsiteY73" fmla="*/ 154781 h 1095375"/>
                <a:gd name="connsiteX74" fmla="*/ 1293019 w 1466850"/>
                <a:gd name="connsiteY74" fmla="*/ 154781 h 1095375"/>
                <a:gd name="connsiteX75" fmla="*/ 1233487 w 1466850"/>
                <a:gd name="connsiteY75" fmla="*/ 121444 h 1095375"/>
                <a:gd name="connsiteX76" fmla="*/ 1207294 w 1466850"/>
                <a:gd name="connsiteY76" fmla="*/ 114300 h 1095375"/>
                <a:gd name="connsiteX77" fmla="*/ 1188244 w 1466850"/>
                <a:gd name="connsiteY77" fmla="*/ 126206 h 1095375"/>
                <a:gd name="connsiteX78" fmla="*/ 1133475 w 1466850"/>
                <a:gd name="connsiteY78" fmla="*/ 188119 h 1095375"/>
                <a:gd name="connsiteX79" fmla="*/ 1116806 w 1466850"/>
                <a:gd name="connsiteY79" fmla="*/ 188119 h 1095375"/>
                <a:gd name="connsiteX80" fmla="*/ 1078706 w 1466850"/>
                <a:gd name="connsiteY80" fmla="*/ 142875 h 1095375"/>
                <a:gd name="connsiteX81" fmla="*/ 1054894 w 1466850"/>
                <a:gd name="connsiteY81" fmla="*/ 138112 h 1095375"/>
                <a:gd name="connsiteX82" fmla="*/ 997744 w 1466850"/>
                <a:gd name="connsiteY82" fmla="*/ 157162 h 1095375"/>
                <a:gd name="connsiteX83" fmla="*/ 973931 w 1466850"/>
                <a:gd name="connsiteY83" fmla="*/ 178594 h 1095375"/>
                <a:gd name="connsiteX84" fmla="*/ 928687 w 1466850"/>
                <a:gd name="connsiteY84" fmla="*/ 173831 h 1095375"/>
                <a:gd name="connsiteX85" fmla="*/ 878681 w 1466850"/>
                <a:gd name="connsiteY85" fmla="*/ 164306 h 1095375"/>
                <a:gd name="connsiteX86" fmla="*/ 864394 w 1466850"/>
                <a:gd name="connsiteY86" fmla="*/ 83344 h 1095375"/>
                <a:gd name="connsiteX87" fmla="*/ 845344 w 1466850"/>
                <a:gd name="connsiteY87" fmla="*/ 69056 h 1095375"/>
                <a:gd name="connsiteX88" fmla="*/ 747712 w 1466850"/>
                <a:gd name="connsiteY88" fmla="*/ 119062 h 1095375"/>
                <a:gd name="connsiteX89" fmla="*/ 721519 w 1466850"/>
                <a:gd name="connsiteY89" fmla="*/ 140494 h 1095375"/>
                <a:gd name="connsiteX90" fmla="*/ 709612 w 1466850"/>
                <a:gd name="connsiteY90" fmla="*/ 190500 h 1095375"/>
                <a:gd name="connsiteX91" fmla="*/ 707231 w 1466850"/>
                <a:gd name="connsiteY91" fmla="*/ 195262 h 1095375"/>
                <a:gd name="connsiteX92" fmla="*/ 654844 w 1466850"/>
                <a:gd name="connsiteY92" fmla="*/ 190500 h 1095375"/>
                <a:gd name="connsiteX93" fmla="*/ 633412 w 1466850"/>
                <a:gd name="connsiteY93" fmla="*/ 180975 h 1095375"/>
                <a:gd name="connsiteX94" fmla="*/ 614362 w 1466850"/>
                <a:gd name="connsiteY94" fmla="*/ 142875 h 1095375"/>
                <a:gd name="connsiteX95" fmla="*/ 590550 w 1466850"/>
                <a:gd name="connsiteY95" fmla="*/ 130969 h 1095375"/>
                <a:gd name="connsiteX96" fmla="*/ 540544 w 1466850"/>
                <a:gd name="connsiteY96" fmla="*/ 161925 h 1095375"/>
                <a:gd name="connsiteX97" fmla="*/ 507206 w 1466850"/>
                <a:gd name="connsiteY97" fmla="*/ 154781 h 1095375"/>
                <a:gd name="connsiteX98" fmla="*/ 495300 w 1466850"/>
                <a:gd name="connsiteY98" fmla="*/ 123825 h 1095375"/>
                <a:gd name="connsiteX99" fmla="*/ 490537 w 1466850"/>
                <a:gd name="connsiteY99" fmla="*/ 114300 h 1095375"/>
                <a:gd name="connsiteX100" fmla="*/ 431006 w 1466850"/>
                <a:gd name="connsiteY100" fmla="*/ 97631 h 1095375"/>
                <a:gd name="connsiteX101" fmla="*/ 442912 w 1466850"/>
                <a:gd name="connsiteY101" fmla="*/ 33337 h 1095375"/>
                <a:gd name="connsiteX102" fmla="*/ 423862 w 1466850"/>
                <a:gd name="connsiteY102" fmla="*/ 19050 h 1095375"/>
                <a:gd name="connsiteX103" fmla="*/ 335756 w 1466850"/>
                <a:gd name="connsiteY103" fmla="*/ 0 h 1095375"/>
                <a:gd name="connsiteX104" fmla="*/ 302419 w 1466850"/>
                <a:gd name="connsiteY104" fmla="*/ 35719 h 1095375"/>
                <a:gd name="connsiteX105" fmla="*/ 266700 w 1466850"/>
                <a:gd name="connsiteY105" fmla="*/ 50006 h 1095375"/>
                <a:gd name="connsiteX106" fmla="*/ 271462 w 1466850"/>
                <a:gd name="connsiteY106" fmla="*/ 95250 h 1095375"/>
                <a:gd name="connsiteX107" fmla="*/ 316706 w 1466850"/>
                <a:gd name="connsiteY107" fmla="*/ 121444 h 1095375"/>
                <a:gd name="connsiteX108" fmla="*/ 302419 w 1466850"/>
                <a:gd name="connsiteY108" fmla="*/ 145256 h 1095375"/>
                <a:gd name="connsiteX109" fmla="*/ 247650 w 1466850"/>
                <a:gd name="connsiteY109" fmla="*/ 159544 h 1095375"/>
                <a:gd name="connsiteX110" fmla="*/ 214312 w 1466850"/>
                <a:gd name="connsiteY110" fmla="*/ 216694 h 1095375"/>
                <a:gd name="connsiteX111" fmla="*/ 183356 w 1466850"/>
                <a:gd name="connsiteY111" fmla="*/ 221456 h 1095375"/>
                <a:gd name="connsiteX112" fmla="*/ 183356 w 1466850"/>
                <a:gd name="connsiteY112" fmla="*/ 254794 h 1095375"/>
                <a:gd name="connsiteX113" fmla="*/ 161925 w 1466850"/>
                <a:gd name="connsiteY113" fmla="*/ 304800 h 1095375"/>
                <a:gd name="connsiteX114" fmla="*/ 140494 w 1466850"/>
                <a:gd name="connsiteY114" fmla="*/ 323850 h 1095375"/>
                <a:gd name="connsiteX115" fmla="*/ 71439 w 1466850"/>
                <a:gd name="connsiteY115" fmla="*/ 300039 h 1095375"/>
                <a:gd name="connsiteX116" fmla="*/ 59530 w 1466850"/>
                <a:gd name="connsiteY116" fmla="*/ 302418 h 1095375"/>
                <a:gd name="connsiteX117" fmla="*/ 30956 w 1466850"/>
                <a:gd name="connsiteY117" fmla="*/ 295274 h 1095375"/>
                <a:gd name="connsiteX0" fmla="*/ 30956 w 1466850"/>
                <a:gd name="connsiteY0" fmla="*/ 295274 h 1164431"/>
                <a:gd name="connsiteX1" fmla="*/ 19050 w 1466850"/>
                <a:gd name="connsiteY1" fmla="*/ 381000 h 1164431"/>
                <a:gd name="connsiteX2" fmla="*/ 19050 w 1466850"/>
                <a:gd name="connsiteY2" fmla="*/ 397669 h 1164431"/>
                <a:gd name="connsiteX3" fmla="*/ 0 w 1466850"/>
                <a:gd name="connsiteY3" fmla="*/ 459581 h 1164431"/>
                <a:gd name="connsiteX4" fmla="*/ 7144 w 1466850"/>
                <a:gd name="connsiteY4" fmla="*/ 497681 h 1164431"/>
                <a:gd name="connsiteX5" fmla="*/ 9525 w 1466850"/>
                <a:gd name="connsiteY5" fmla="*/ 535781 h 1164431"/>
                <a:gd name="connsiteX6" fmla="*/ 19050 w 1466850"/>
                <a:gd name="connsiteY6" fmla="*/ 583406 h 1164431"/>
                <a:gd name="connsiteX7" fmla="*/ 23812 w 1466850"/>
                <a:gd name="connsiteY7" fmla="*/ 688181 h 1164431"/>
                <a:gd name="connsiteX8" fmla="*/ 35719 w 1466850"/>
                <a:gd name="connsiteY8" fmla="*/ 747712 h 1164431"/>
                <a:gd name="connsiteX9" fmla="*/ 40481 w 1466850"/>
                <a:gd name="connsiteY9" fmla="*/ 778669 h 1164431"/>
                <a:gd name="connsiteX10" fmla="*/ 47625 w 1466850"/>
                <a:gd name="connsiteY10" fmla="*/ 831056 h 1164431"/>
                <a:gd name="connsiteX11" fmla="*/ 38100 w 1466850"/>
                <a:gd name="connsiteY11" fmla="*/ 919162 h 1164431"/>
                <a:gd name="connsiteX12" fmla="*/ 78581 w 1466850"/>
                <a:gd name="connsiteY12" fmla="*/ 1028700 h 1164431"/>
                <a:gd name="connsiteX13" fmla="*/ 71437 w 1466850"/>
                <a:gd name="connsiteY13" fmla="*/ 1095375 h 1164431"/>
                <a:gd name="connsiteX14" fmla="*/ 88106 w 1466850"/>
                <a:gd name="connsiteY14" fmla="*/ 1164431 h 1164431"/>
                <a:gd name="connsiteX15" fmla="*/ 242887 w 1466850"/>
                <a:gd name="connsiteY15" fmla="*/ 1092994 h 1164431"/>
                <a:gd name="connsiteX16" fmla="*/ 238125 w 1466850"/>
                <a:gd name="connsiteY16" fmla="*/ 1045369 h 1164431"/>
                <a:gd name="connsiteX17" fmla="*/ 230981 w 1466850"/>
                <a:gd name="connsiteY17" fmla="*/ 1035844 h 1164431"/>
                <a:gd name="connsiteX18" fmla="*/ 252412 w 1466850"/>
                <a:gd name="connsiteY18" fmla="*/ 1019175 h 1164431"/>
                <a:gd name="connsiteX19" fmla="*/ 314325 w 1466850"/>
                <a:gd name="connsiteY19" fmla="*/ 995362 h 1164431"/>
                <a:gd name="connsiteX20" fmla="*/ 311944 w 1466850"/>
                <a:gd name="connsiteY20" fmla="*/ 959644 h 1164431"/>
                <a:gd name="connsiteX21" fmla="*/ 326231 w 1466850"/>
                <a:gd name="connsiteY21" fmla="*/ 942975 h 1164431"/>
                <a:gd name="connsiteX22" fmla="*/ 452437 w 1466850"/>
                <a:gd name="connsiteY22" fmla="*/ 950119 h 1164431"/>
                <a:gd name="connsiteX23" fmla="*/ 464344 w 1466850"/>
                <a:gd name="connsiteY23" fmla="*/ 933450 h 1164431"/>
                <a:gd name="connsiteX24" fmla="*/ 476250 w 1466850"/>
                <a:gd name="connsiteY24" fmla="*/ 883444 h 1164431"/>
                <a:gd name="connsiteX25" fmla="*/ 488156 w 1466850"/>
                <a:gd name="connsiteY25" fmla="*/ 857250 h 1164431"/>
                <a:gd name="connsiteX26" fmla="*/ 526256 w 1466850"/>
                <a:gd name="connsiteY26" fmla="*/ 862012 h 1164431"/>
                <a:gd name="connsiteX27" fmla="*/ 545306 w 1466850"/>
                <a:gd name="connsiteY27" fmla="*/ 909637 h 1164431"/>
                <a:gd name="connsiteX28" fmla="*/ 566737 w 1466850"/>
                <a:gd name="connsiteY28" fmla="*/ 881062 h 1164431"/>
                <a:gd name="connsiteX29" fmla="*/ 621506 w 1466850"/>
                <a:gd name="connsiteY29" fmla="*/ 845344 h 1164431"/>
                <a:gd name="connsiteX30" fmla="*/ 709612 w 1466850"/>
                <a:gd name="connsiteY30" fmla="*/ 814387 h 1164431"/>
                <a:gd name="connsiteX31" fmla="*/ 716756 w 1466850"/>
                <a:gd name="connsiteY31" fmla="*/ 769144 h 1164431"/>
                <a:gd name="connsiteX32" fmla="*/ 742950 w 1466850"/>
                <a:gd name="connsiteY32" fmla="*/ 750094 h 1164431"/>
                <a:gd name="connsiteX33" fmla="*/ 785812 w 1466850"/>
                <a:gd name="connsiteY33" fmla="*/ 726281 h 1164431"/>
                <a:gd name="connsiteX34" fmla="*/ 800100 w 1466850"/>
                <a:gd name="connsiteY34" fmla="*/ 716756 h 1164431"/>
                <a:gd name="connsiteX35" fmla="*/ 862012 w 1466850"/>
                <a:gd name="connsiteY35" fmla="*/ 721519 h 1164431"/>
                <a:gd name="connsiteX36" fmla="*/ 883444 w 1466850"/>
                <a:gd name="connsiteY36" fmla="*/ 721519 h 1164431"/>
                <a:gd name="connsiteX37" fmla="*/ 892969 w 1466850"/>
                <a:gd name="connsiteY37" fmla="*/ 697706 h 1164431"/>
                <a:gd name="connsiteX38" fmla="*/ 892969 w 1466850"/>
                <a:gd name="connsiteY38" fmla="*/ 697706 h 1164431"/>
                <a:gd name="connsiteX39" fmla="*/ 921544 w 1466850"/>
                <a:gd name="connsiteY39" fmla="*/ 609600 h 1164431"/>
                <a:gd name="connsiteX40" fmla="*/ 909637 w 1466850"/>
                <a:gd name="connsiteY40" fmla="*/ 552450 h 1164431"/>
                <a:gd name="connsiteX41" fmla="*/ 928687 w 1466850"/>
                <a:gd name="connsiteY41" fmla="*/ 540544 h 1164431"/>
                <a:gd name="connsiteX42" fmla="*/ 973931 w 1466850"/>
                <a:gd name="connsiteY42" fmla="*/ 535781 h 1164431"/>
                <a:gd name="connsiteX43" fmla="*/ 1014412 w 1466850"/>
                <a:gd name="connsiteY43" fmla="*/ 447675 h 1164431"/>
                <a:gd name="connsiteX44" fmla="*/ 1038225 w 1466850"/>
                <a:gd name="connsiteY44" fmla="*/ 445294 h 1164431"/>
                <a:gd name="connsiteX45" fmla="*/ 1073944 w 1466850"/>
                <a:gd name="connsiteY45" fmla="*/ 476250 h 1164431"/>
                <a:gd name="connsiteX46" fmla="*/ 1112044 w 1466850"/>
                <a:gd name="connsiteY46" fmla="*/ 514350 h 1164431"/>
                <a:gd name="connsiteX47" fmla="*/ 1171575 w 1466850"/>
                <a:gd name="connsiteY47" fmla="*/ 540544 h 1164431"/>
                <a:gd name="connsiteX48" fmla="*/ 1219200 w 1466850"/>
                <a:gd name="connsiteY48" fmla="*/ 521494 h 1164431"/>
                <a:gd name="connsiteX49" fmla="*/ 1245394 w 1466850"/>
                <a:gd name="connsiteY49" fmla="*/ 502444 h 1164431"/>
                <a:gd name="connsiteX50" fmla="*/ 1278731 w 1466850"/>
                <a:gd name="connsiteY50" fmla="*/ 511969 h 1164431"/>
                <a:gd name="connsiteX51" fmla="*/ 1295400 w 1466850"/>
                <a:gd name="connsiteY51" fmla="*/ 531019 h 1164431"/>
                <a:gd name="connsiteX52" fmla="*/ 1273969 w 1466850"/>
                <a:gd name="connsiteY52" fmla="*/ 573881 h 1164431"/>
                <a:gd name="connsiteX53" fmla="*/ 1271587 w 1466850"/>
                <a:gd name="connsiteY53" fmla="*/ 602456 h 1164431"/>
                <a:gd name="connsiteX54" fmla="*/ 1285875 w 1466850"/>
                <a:gd name="connsiteY54" fmla="*/ 611981 h 1164431"/>
                <a:gd name="connsiteX55" fmla="*/ 1300162 w 1466850"/>
                <a:gd name="connsiteY55" fmla="*/ 628650 h 1164431"/>
                <a:gd name="connsiteX56" fmla="*/ 1321594 w 1466850"/>
                <a:gd name="connsiteY56" fmla="*/ 666750 h 1164431"/>
                <a:gd name="connsiteX57" fmla="*/ 1347787 w 1466850"/>
                <a:gd name="connsiteY57" fmla="*/ 681037 h 1164431"/>
                <a:gd name="connsiteX58" fmla="*/ 1371600 w 1466850"/>
                <a:gd name="connsiteY58" fmla="*/ 681037 h 1164431"/>
                <a:gd name="connsiteX59" fmla="*/ 1376362 w 1466850"/>
                <a:gd name="connsiteY59" fmla="*/ 628650 h 1164431"/>
                <a:gd name="connsiteX60" fmla="*/ 1395412 w 1466850"/>
                <a:gd name="connsiteY60" fmla="*/ 578644 h 1164431"/>
                <a:gd name="connsiteX61" fmla="*/ 1426369 w 1466850"/>
                <a:gd name="connsiteY61" fmla="*/ 571500 h 1164431"/>
                <a:gd name="connsiteX62" fmla="*/ 1466850 w 1466850"/>
                <a:gd name="connsiteY62" fmla="*/ 552450 h 1164431"/>
                <a:gd name="connsiteX63" fmla="*/ 1443037 w 1466850"/>
                <a:gd name="connsiteY63" fmla="*/ 509587 h 1164431"/>
                <a:gd name="connsiteX64" fmla="*/ 1414462 w 1466850"/>
                <a:gd name="connsiteY64" fmla="*/ 464344 h 1164431"/>
                <a:gd name="connsiteX65" fmla="*/ 1388269 w 1466850"/>
                <a:gd name="connsiteY65" fmla="*/ 438150 h 1164431"/>
                <a:gd name="connsiteX66" fmla="*/ 1404937 w 1466850"/>
                <a:gd name="connsiteY66" fmla="*/ 400050 h 1164431"/>
                <a:gd name="connsiteX67" fmla="*/ 1404937 w 1466850"/>
                <a:gd name="connsiteY67" fmla="*/ 383381 h 1164431"/>
                <a:gd name="connsiteX68" fmla="*/ 1431131 w 1466850"/>
                <a:gd name="connsiteY68" fmla="*/ 338137 h 1164431"/>
                <a:gd name="connsiteX69" fmla="*/ 1419225 w 1466850"/>
                <a:gd name="connsiteY69" fmla="*/ 264319 h 1164431"/>
                <a:gd name="connsiteX70" fmla="*/ 1438275 w 1466850"/>
                <a:gd name="connsiteY70" fmla="*/ 202406 h 1164431"/>
                <a:gd name="connsiteX71" fmla="*/ 1435894 w 1466850"/>
                <a:gd name="connsiteY71" fmla="*/ 173831 h 1164431"/>
                <a:gd name="connsiteX72" fmla="*/ 1404937 w 1466850"/>
                <a:gd name="connsiteY72" fmla="*/ 164306 h 1164431"/>
                <a:gd name="connsiteX73" fmla="*/ 1364456 w 1466850"/>
                <a:gd name="connsiteY73" fmla="*/ 154781 h 1164431"/>
                <a:gd name="connsiteX74" fmla="*/ 1293019 w 1466850"/>
                <a:gd name="connsiteY74" fmla="*/ 154781 h 1164431"/>
                <a:gd name="connsiteX75" fmla="*/ 1233487 w 1466850"/>
                <a:gd name="connsiteY75" fmla="*/ 121444 h 1164431"/>
                <a:gd name="connsiteX76" fmla="*/ 1207294 w 1466850"/>
                <a:gd name="connsiteY76" fmla="*/ 114300 h 1164431"/>
                <a:gd name="connsiteX77" fmla="*/ 1188244 w 1466850"/>
                <a:gd name="connsiteY77" fmla="*/ 126206 h 1164431"/>
                <a:gd name="connsiteX78" fmla="*/ 1133475 w 1466850"/>
                <a:gd name="connsiteY78" fmla="*/ 188119 h 1164431"/>
                <a:gd name="connsiteX79" fmla="*/ 1116806 w 1466850"/>
                <a:gd name="connsiteY79" fmla="*/ 188119 h 1164431"/>
                <a:gd name="connsiteX80" fmla="*/ 1078706 w 1466850"/>
                <a:gd name="connsiteY80" fmla="*/ 142875 h 1164431"/>
                <a:gd name="connsiteX81" fmla="*/ 1054894 w 1466850"/>
                <a:gd name="connsiteY81" fmla="*/ 138112 h 1164431"/>
                <a:gd name="connsiteX82" fmla="*/ 997744 w 1466850"/>
                <a:gd name="connsiteY82" fmla="*/ 157162 h 1164431"/>
                <a:gd name="connsiteX83" fmla="*/ 973931 w 1466850"/>
                <a:gd name="connsiteY83" fmla="*/ 178594 h 1164431"/>
                <a:gd name="connsiteX84" fmla="*/ 928687 w 1466850"/>
                <a:gd name="connsiteY84" fmla="*/ 173831 h 1164431"/>
                <a:gd name="connsiteX85" fmla="*/ 878681 w 1466850"/>
                <a:gd name="connsiteY85" fmla="*/ 164306 h 1164431"/>
                <a:gd name="connsiteX86" fmla="*/ 864394 w 1466850"/>
                <a:gd name="connsiteY86" fmla="*/ 83344 h 1164431"/>
                <a:gd name="connsiteX87" fmla="*/ 845344 w 1466850"/>
                <a:gd name="connsiteY87" fmla="*/ 69056 h 1164431"/>
                <a:gd name="connsiteX88" fmla="*/ 747712 w 1466850"/>
                <a:gd name="connsiteY88" fmla="*/ 119062 h 1164431"/>
                <a:gd name="connsiteX89" fmla="*/ 721519 w 1466850"/>
                <a:gd name="connsiteY89" fmla="*/ 140494 h 1164431"/>
                <a:gd name="connsiteX90" fmla="*/ 709612 w 1466850"/>
                <a:gd name="connsiteY90" fmla="*/ 190500 h 1164431"/>
                <a:gd name="connsiteX91" fmla="*/ 707231 w 1466850"/>
                <a:gd name="connsiteY91" fmla="*/ 195262 h 1164431"/>
                <a:gd name="connsiteX92" fmla="*/ 654844 w 1466850"/>
                <a:gd name="connsiteY92" fmla="*/ 190500 h 1164431"/>
                <a:gd name="connsiteX93" fmla="*/ 633412 w 1466850"/>
                <a:gd name="connsiteY93" fmla="*/ 180975 h 1164431"/>
                <a:gd name="connsiteX94" fmla="*/ 614362 w 1466850"/>
                <a:gd name="connsiteY94" fmla="*/ 142875 h 1164431"/>
                <a:gd name="connsiteX95" fmla="*/ 590550 w 1466850"/>
                <a:gd name="connsiteY95" fmla="*/ 130969 h 1164431"/>
                <a:gd name="connsiteX96" fmla="*/ 540544 w 1466850"/>
                <a:gd name="connsiteY96" fmla="*/ 161925 h 1164431"/>
                <a:gd name="connsiteX97" fmla="*/ 507206 w 1466850"/>
                <a:gd name="connsiteY97" fmla="*/ 154781 h 1164431"/>
                <a:gd name="connsiteX98" fmla="*/ 495300 w 1466850"/>
                <a:gd name="connsiteY98" fmla="*/ 123825 h 1164431"/>
                <a:gd name="connsiteX99" fmla="*/ 490537 w 1466850"/>
                <a:gd name="connsiteY99" fmla="*/ 114300 h 1164431"/>
                <a:gd name="connsiteX100" fmla="*/ 431006 w 1466850"/>
                <a:gd name="connsiteY100" fmla="*/ 97631 h 1164431"/>
                <a:gd name="connsiteX101" fmla="*/ 442912 w 1466850"/>
                <a:gd name="connsiteY101" fmla="*/ 33337 h 1164431"/>
                <a:gd name="connsiteX102" fmla="*/ 423862 w 1466850"/>
                <a:gd name="connsiteY102" fmla="*/ 19050 h 1164431"/>
                <a:gd name="connsiteX103" fmla="*/ 335756 w 1466850"/>
                <a:gd name="connsiteY103" fmla="*/ 0 h 1164431"/>
                <a:gd name="connsiteX104" fmla="*/ 302419 w 1466850"/>
                <a:gd name="connsiteY104" fmla="*/ 35719 h 1164431"/>
                <a:gd name="connsiteX105" fmla="*/ 266700 w 1466850"/>
                <a:gd name="connsiteY105" fmla="*/ 50006 h 1164431"/>
                <a:gd name="connsiteX106" fmla="*/ 271462 w 1466850"/>
                <a:gd name="connsiteY106" fmla="*/ 95250 h 1164431"/>
                <a:gd name="connsiteX107" fmla="*/ 316706 w 1466850"/>
                <a:gd name="connsiteY107" fmla="*/ 121444 h 1164431"/>
                <a:gd name="connsiteX108" fmla="*/ 302419 w 1466850"/>
                <a:gd name="connsiteY108" fmla="*/ 145256 h 1164431"/>
                <a:gd name="connsiteX109" fmla="*/ 247650 w 1466850"/>
                <a:gd name="connsiteY109" fmla="*/ 159544 h 1164431"/>
                <a:gd name="connsiteX110" fmla="*/ 214312 w 1466850"/>
                <a:gd name="connsiteY110" fmla="*/ 216694 h 1164431"/>
                <a:gd name="connsiteX111" fmla="*/ 183356 w 1466850"/>
                <a:gd name="connsiteY111" fmla="*/ 221456 h 1164431"/>
                <a:gd name="connsiteX112" fmla="*/ 183356 w 1466850"/>
                <a:gd name="connsiteY112" fmla="*/ 254794 h 1164431"/>
                <a:gd name="connsiteX113" fmla="*/ 161925 w 1466850"/>
                <a:gd name="connsiteY113" fmla="*/ 304800 h 1164431"/>
                <a:gd name="connsiteX114" fmla="*/ 140494 w 1466850"/>
                <a:gd name="connsiteY114" fmla="*/ 323850 h 1164431"/>
                <a:gd name="connsiteX115" fmla="*/ 71439 w 1466850"/>
                <a:gd name="connsiteY115" fmla="*/ 300039 h 1164431"/>
                <a:gd name="connsiteX116" fmla="*/ 59530 w 1466850"/>
                <a:gd name="connsiteY116" fmla="*/ 302418 h 1164431"/>
                <a:gd name="connsiteX117" fmla="*/ 30956 w 1466850"/>
                <a:gd name="connsiteY117" fmla="*/ 295274 h 1164431"/>
                <a:gd name="connsiteX0" fmla="*/ 30956 w 1466850"/>
                <a:gd name="connsiteY0" fmla="*/ 295274 h 1164431"/>
                <a:gd name="connsiteX1" fmla="*/ 19050 w 1466850"/>
                <a:gd name="connsiteY1" fmla="*/ 381000 h 1164431"/>
                <a:gd name="connsiteX2" fmla="*/ 19050 w 1466850"/>
                <a:gd name="connsiteY2" fmla="*/ 397669 h 1164431"/>
                <a:gd name="connsiteX3" fmla="*/ 0 w 1466850"/>
                <a:gd name="connsiteY3" fmla="*/ 459581 h 1164431"/>
                <a:gd name="connsiteX4" fmla="*/ 7144 w 1466850"/>
                <a:gd name="connsiteY4" fmla="*/ 497681 h 1164431"/>
                <a:gd name="connsiteX5" fmla="*/ 9525 w 1466850"/>
                <a:gd name="connsiteY5" fmla="*/ 535781 h 1164431"/>
                <a:gd name="connsiteX6" fmla="*/ 19050 w 1466850"/>
                <a:gd name="connsiteY6" fmla="*/ 583406 h 1164431"/>
                <a:gd name="connsiteX7" fmla="*/ 23812 w 1466850"/>
                <a:gd name="connsiteY7" fmla="*/ 688181 h 1164431"/>
                <a:gd name="connsiteX8" fmla="*/ 35719 w 1466850"/>
                <a:gd name="connsiteY8" fmla="*/ 747712 h 1164431"/>
                <a:gd name="connsiteX9" fmla="*/ 40481 w 1466850"/>
                <a:gd name="connsiteY9" fmla="*/ 778669 h 1164431"/>
                <a:gd name="connsiteX10" fmla="*/ 47625 w 1466850"/>
                <a:gd name="connsiteY10" fmla="*/ 831056 h 1164431"/>
                <a:gd name="connsiteX11" fmla="*/ 38100 w 1466850"/>
                <a:gd name="connsiteY11" fmla="*/ 919162 h 1164431"/>
                <a:gd name="connsiteX12" fmla="*/ 78581 w 1466850"/>
                <a:gd name="connsiteY12" fmla="*/ 1028700 h 1164431"/>
                <a:gd name="connsiteX13" fmla="*/ 71437 w 1466850"/>
                <a:gd name="connsiteY13" fmla="*/ 1095375 h 1164431"/>
                <a:gd name="connsiteX14" fmla="*/ 88106 w 1466850"/>
                <a:gd name="connsiteY14" fmla="*/ 1164431 h 1164431"/>
                <a:gd name="connsiteX15" fmla="*/ 128587 w 1466850"/>
                <a:gd name="connsiteY15" fmla="*/ 1145381 h 1164431"/>
                <a:gd name="connsiteX16" fmla="*/ 242887 w 1466850"/>
                <a:gd name="connsiteY16" fmla="*/ 1092994 h 1164431"/>
                <a:gd name="connsiteX17" fmla="*/ 238125 w 1466850"/>
                <a:gd name="connsiteY17" fmla="*/ 1045369 h 1164431"/>
                <a:gd name="connsiteX18" fmla="*/ 230981 w 1466850"/>
                <a:gd name="connsiteY18" fmla="*/ 1035844 h 1164431"/>
                <a:gd name="connsiteX19" fmla="*/ 252412 w 1466850"/>
                <a:gd name="connsiteY19" fmla="*/ 1019175 h 1164431"/>
                <a:gd name="connsiteX20" fmla="*/ 314325 w 1466850"/>
                <a:gd name="connsiteY20" fmla="*/ 995362 h 1164431"/>
                <a:gd name="connsiteX21" fmla="*/ 311944 w 1466850"/>
                <a:gd name="connsiteY21" fmla="*/ 959644 h 1164431"/>
                <a:gd name="connsiteX22" fmla="*/ 326231 w 1466850"/>
                <a:gd name="connsiteY22" fmla="*/ 942975 h 1164431"/>
                <a:gd name="connsiteX23" fmla="*/ 452437 w 1466850"/>
                <a:gd name="connsiteY23" fmla="*/ 950119 h 1164431"/>
                <a:gd name="connsiteX24" fmla="*/ 464344 w 1466850"/>
                <a:gd name="connsiteY24" fmla="*/ 933450 h 1164431"/>
                <a:gd name="connsiteX25" fmla="*/ 476250 w 1466850"/>
                <a:gd name="connsiteY25" fmla="*/ 883444 h 1164431"/>
                <a:gd name="connsiteX26" fmla="*/ 488156 w 1466850"/>
                <a:gd name="connsiteY26" fmla="*/ 857250 h 1164431"/>
                <a:gd name="connsiteX27" fmla="*/ 526256 w 1466850"/>
                <a:gd name="connsiteY27" fmla="*/ 862012 h 1164431"/>
                <a:gd name="connsiteX28" fmla="*/ 545306 w 1466850"/>
                <a:gd name="connsiteY28" fmla="*/ 909637 h 1164431"/>
                <a:gd name="connsiteX29" fmla="*/ 566737 w 1466850"/>
                <a:gd name="connsiteY29" fmla="*/ 881062 h 1164431"/>
                <a:gd name="connsiteX30" fmla="*/ 621506 w 1466850"/>
                <a:gd name="connsiteY30" fmla="*/ 845344 h 1164431"/>
                <a:gd name="connsiteX31" fmla="*/ 709612 w 1466850"/>
                <a:gd name="connsiteY31" fmla="*/ 814387 h 1164431"/>
                <a:gd name="connsiteX32" fmla="*/ 716756 w 1466850"/>
                <a:gd name="connsiteY32" fmla="*/ 769144 h 1164431"/>
                <a:gd name="connsiteX33" fmla="*/ 742950 w 1466850"/>
                <a:gd name="connsiteY33" fmla="*/ 750094 h 1164431"/>
                <a:gd name="connsiteX34" fmla="*/ 785812 w 1466850"/>
                <a:gd name="connsiteY34" fmla="*/ 726281 h 1164431"/>
                <a:gd name="connsiteX35" fmla="*/ 800100 w 1466850"/>
                <a:gd name="connsiteY35" fmla="*/ 716756 h 1164431"/>
                <a:gd name="connsiteX36" fmla="*/ 862012 w 1466850"/>
                <a:gd name="connsiteY36" fmla="*/ 721519 h 1164431"/>
                <a:gd name="connsiteX37" fmla="*/ 883444 w 1466850"/>
                <a:gd name="connsiteY37" fmla="*/ 721519 h 1164431"/>
                <a:gd name="connsiteX38" fmla="*/ 892969 w 1466850"/>
                <a:gd name="connsiteY38" fmla="*/ 697706 h 1164431"/>
                <a:gd name="connsiteX39" fmla="*/ 892969 w 1466850"/>
                <a:gd name="connsiteY39" fmla="*/ 697706 h 1164431"/>
                <a:gd name="connsiteX40" fmla="*/ 921544 w 1466850"/>
                <a:gd name="connsiteY40" fmla="*/ 609600 h 1164431"/>
                <a:gd name="connsiteX41" fmla="*/ 909637 w 1466850"/>
                <a:gd name="connsiteY41" fmla="*/ 552450 h 1164431"/>
                <a:gd name="connsiteX42" fmla="*/ 928687 w 1466850"/>
                <a:gd name="connsiteY42" fmla="*/ 540544 h 1164431"/>
                <a:gd name="connsiteX43" fmla="*/ 973931 w 1466850"/>
                <a:gd name="connsiteY43" fmla="*/ 535781 h 1164431"/>
                <a:gd name="connsiteX44" fmla="*/ 1014412 w 1466850"/>
                <a:gd name="connsiteY44" fmla="*/ 447675 h 1164431"/>
                <a:gd name="connsiteX45" fmla="*/ 1038225 w 1466850"/>
                <a:gd name="connsiteY45" fmla="*/ 445294 h 1164431"/>
                <a:gd name="connsiteX46" fmla="*/ 1073944 w 1466850"/>
                <a:gd name="connsiteY46" fmla="*/ 476250 h 1164431"/>
                <a:gd name="connsiteX47" fmla="*/ 1112044 w 1466850"/>
                <a:gd name="connsiteY47" fmla="*/ 514350 h 1164431"/>
                <a:gd name="connsiteX48" fmla="*/ 1171575 w 1466850"/>
                <a:gd name="connsiteY48" fmla="*/ 540544 h 1164431"/>
                <a:gd name="connsiteX49" fmla="*/ 1219200 w 1466850"/>
                <a:gd name="connsiteY49" fmla="*/ 521494 h 1164431"/>
                <a:gd name="connsiteX50" fmla="*/ 1245394 w 1466850"/>
                <a:gd name="connsiteY50" fmla="*/ 502444 h 1164431"/>
                <a:gd name="connsiteX51" fmla="*/ 1278731 w 1466850"/>
                <a:gd name="connsiteY51" fmla="*/ 511969 h 1164431"/>
                <a:gd name="connsiteX52" fmla="*/ 1295400 w 1466850"/>
                <a:gd name="connsiteY52" fmla="*/ 531019 h 1164431"/>
                <a:gd name="connsiteX53" fmla="*/ 1273969 w 1466850"/>
                <a:gd name="connsiteY53" fmla="*/ 573881 h 1164431"/>
                <a:gd name="connsiteX54" fmla="*/ 1271587 w 1466850"/>
                <a:gd name="connsiteY54" fmla="*/ 602456 h 1164431"/>
                <a:gd name="connsiteX55" fmla="*/ 1285875 w 1466850"/>
                <a:gd name="connsiteY55" fmla="*/ 611981 h 1164431"/>
                <a:gd name="connsiteX56" fmla="*/ 1300162 w 1466850"/>
                <a:gd name="connsiteY56" fmla="*/ 628650 h 1164431"/>
                <a:gd name="connsiteX57" fmla="*/ 1321594 w 1466850"/>
                <a:gd name="connsiteY57" fmla="*/ 666750 h 1164431"/>
                <a:gd name="connsiteX58" fmla="*/ 1347787 w 1466850"/>
                <a:gd name="connsiteY58" fmla="*/ 681037 h 1164431"/>
                <a:gd name="connsiteX59" fmla="*/ 1371600 w 1466850"/>
                <a:gd name="connsiteY59" fmla="*/ 681037 h 1164431"/>
                <a:gd name="connsiteX60" fmla="*/ 1376362 w 1466850"/>
                <a:gd name="connsiteY60" fmla="*/ 628650 h 1164431"/>
                <a:gd name="connsiteX61" fmla="*/ 1395412 w 1466850"/>
                <a:gd name="connsiteY61" fmla="*/ 578644 h 1164431"/>
                <a:gd name="connsiteX62" fmla="*/ 1426369 w 1466850"/>
                <a:gd name="connsiteY62" fmla="*/ 571500 h 1164431"/>
                <a:gd name="connsiteX63" fmla="*/ 1466850 w 1466850"/>
                <a:gd name="connsiteY63" fmla="*/ 552450 h 1164431"/>
                <a:gd name="connsiteX64" fmla="*/ 1443037 w 1466850"/>
                <a:gd name="connsiteY64" fmla="*/ 509587 h 1164431"/>
                <a:gd name="connsiteX65" fmla="*/ 1414462 w 1466850"/>
                <a:gd name="connsiteY65" fmla="*/ 464344 h 1164431"/>
                <a:gd name="connsiteX66" fmla="*/ 1388269 w 1466850"/>
                <a:gd name="connsiteY66" fmla="*/ 438150 h 1164431"/>
                <a:gd name="connsiteX67" fmla="*/ 1404937 w 1466850"/>
                <a:gd name="connsiteY67" fmla="*/ 400050 h 1164431"/>
                <a:gd name="connsiteX68" fmla="*/ 1404937 w 1466850"/>
                <a:gd name="connsiteY68" fmla="*/ 383381 h 1164431"/>
                <a:gd name="connsiteX69" fmla="*/ 1431131 w 1466850"/>
                <a:gd name="connsiteY69" fmla="*/ 338137 h 1164431"/>
                <a:gd name="connsiteX70" fmla="*/ 1419225 w 1466850"/>
                <a:gd name="connsiteY70" fmla="*/ 264319 h 1164431"/>
                <a:gd name="connsiteX71" fmla="*/ 1438275 w 1466850"/>
                <a:gd name="connsiteY71" fmla="*/ 202406 h 1164431"/>
                <a:gd name="connsiteX72" fmla="*/ 1435894 w 1466850"/>
                <a:gd name="connsiteY72" fmla="*/ 173831 h 1164431"/>
                <a:gd name="connsiteX73" fmla="*/ 1404937 w 1466850"/>
                <a:gd name="connsiteY73" fmla="*/ 164306 h 1164431"/>
                <a:gd name="connsiteX74" fmla="*/ 1364456 w 1466850"/>
                <a:gd name="connsiteY74" fmla="*/ 154781 h 1164431"/>
                <a:gd name="connsiteX75" fmla="*/ 1293019 w 1466850"/>
                <a:gd name="connsiteY75" fmla="*/ 154781 h 1164431"/>
                <a:gd name="connsiteX76" fmla="*/ 1233487 w 1466850"/>
                <a:gd name="connsiteY76" fmla="*/ 121444 h 1164431"/>
                <a:gd name="connsiteX77" fmla="*/ 1207294 w 1466850"/>
                <a:gd name="connsiteY77" fmla="*/ 114300 h 1164431"/>
                <a:gd name="connsiteX78" fmla="*/ 1188244 w 1466850"/>
                <a:gd name="connsiteY78" fmla="*/ 126206 h 1164431"/>
                <a:gd name="connsiteX79" fmla="*/ 1133475 w 1466850"/>
                <a:gd name="connsiteY79" fmla="*/ 188119 h 1164431"/>
                <a:gd name="connsiteX80" fmla="*/ 1116806 w 1466850"/>
                <a:gd name="connsiteY80" fmla="*/ 188119 h 1164431"/>
                <a:gd name="connsiteX81" fmla="*/ 1078706 w 1466850"/>
                <a:gd name="connsiteY81" fmla="*/ 142875 h 1164431"/>
                <a:gd name="connsiteX82" fmla="*/ 1054894 w 1466850"/>
                <a:gd name="connsiteY82" fmla="*/ 138112 h 1164431"/>
                <a:gd name="connsiteX83" fmla="*/ 997744 w 1466850"/>
                <a:gd name="connsiteY83" fmla="*/ 157162 h 1164431"/>
                <a:gd name="connsiteX84" fmla="*/ 973931 w 1466850"/>
                <a:gd name="connsiteY84" fmla="*/ 178594 h 1164431"/>
                <a:gd name="connsiteX85" fmla="*/ 928687 w 1466850"/>
                <a:gd name="connsiteY85" fmla="*/ 173831 h 1164431"/>
                <a:gd name="connsiteX86" fmla="*/ 878681 w 1466850"/>
                <a:gd name="connsiteY86" fmla="*/ 164306 h 1164431"/>
                <a:gd name="connsiteX87" fmla="*/ 864394 w 1466850"/>
                <a:gd name="connsiteY87" fmla="*/ 83344 h 1164431"/>
                <a:gd name="connsiteX88" fmla="*/ 845344 w 1466850"/>
                <a:gd name="connsiteY88" fmla="*/ 69056 h 1164431"/>
                <a:gd name="connsiteX89" fmla="*/ 747712 w 1466850"/>
                <a:gd name="connsiteY89" fmla="*/ 119062 h 1164431"/>
                <a:gd name="connsiteX90" fmla="*/ 721519 w 1466850"/>
                <a:gd name="connsiteY90" fmla="*/ 140494 h 1164431"/>
                <a:gd name="connsiteX91" fmla="*/ 709612 w 1466850"/>
                <a:gd name="connsiteY91" fmla="*/ 190500 h 1164431"/>
                <a:gd name="connsiteX92" fmla="*/ 707231 w 1466850"/>
                <a:gd name="connsiteY92" fmla="*/ 195262 h 1164431"/>
                <a:gd name="connsiteX93" fmla="*/ 654844 w 1466850"/>
                <a:gd name="connsiteY93" fmla="*/ 190500 h 1164431"/>
                <a:gd name="connsiteX94" fmla="*/ 633412 w 1466850"/>
                <a:gd name="connsiteY94" fmla="*/ 180975 h 1164431"/>
                <a:gd name="connsiteX95" fmla="*/ 614362 w 1466850"/>
                <a:gd name="connsiteY95" fmla="*/ 142875 h 1164431"/>
                <a:gd name="connsiteX96" fmla="*/ 590550 w 1466850"/>
                <a:gd name="connsiteY96" fmla="*/ 130969 h 1164431"/>
                <a:gd name="connsiteX97" fmla="*/ 540544 w 1466850"/>
                <a:gd name="connsiteY97" fmla="*/ 161925 h 1164431"/>
                <a:gd name="connsiteX98" fmla="*/ 507206 w 1466850"/>
                <a:gd name="connsiteY98" fmla="*/ 154781 h 1164431"/>
                <a:gd name="connsiteX99" fmla="*/ 495300 w 1466850"/>
                <a:gd name="connsiteY99" fmla="*/ 123825 h 1164431"/>
                <a:gd name="connsiteX100" fmla="*/ 490537 w 1466850"/>
                <a:gd name="connsiteY100" fmla="*/ 114300 h 1164431"/>
                <a:gd name="connsiteX101" fmla="*/ 431006 w 1466850"/>
                <a:gd name="connsiteY101" fmla="*/ 97631 h 1164431"/>
                <a:gd name="connsiteX102" fmla="*/ 442912 w 1466850"/>
                <a:gd name="connsiteY102" fmla="*/ 33337 h 1164431"/>
                <a:gd name="connsiteX103" fmla="*/ 423862 w 1466850"/>
                <a:gd name="connsiteY103" fmla="*/ 19050 h 1164431"/>
                <a:gd name="connsiteX104" fmla="*/ 335756 w 1466850"/>
                <a:gd name="connsiteY104" fmla="*/ 0 h 1164431"/>
                <a:gd name="connsiteX105" fmla="*/ 302419 w 1466850"/>
                <a:gd name="connsiteY105" fmla="*/ 35719 h 1164431"/>
                <a:gd name="connsiteX106" fmla="*/ 266700 w 1466850"/>
                <a:gd name="connsiteY106" fmla="*/ 50006 h 1164431"/>
                <a:gd name="connsiteX107" fmla="*/ 271462 w 1466850"/>
                <a:gd name="connsiteY107" fmla="*/ 95250 h 1164431"/>
                <a:gd name="connsiteX108" fmla="*/ 316706 w 1466850"/>
                <a:gd name="connsiteY108" fmla="*/ 121444 h 1164431"/>
                <a:gd name="connsiteX109" fmla="*/ 302419 w 1466850"/>
                <a:gd name="connsiteY109" fmla="*/ 145256 h 1164431"/>
                <a:gd name="connsiteX110" fmla="*/ 247650 w 1466850"/>
                <a:gd name="connsiteY110" fmla="*/ 159544 h 1164431"/>
                <a:gd name="connsiteX111" fmla="*/ 214312 w 1466850"/>
                <a:gd name="connsiteY111" fmla="*/ 216694 h 1164431"/>
                <a:gd name="connsiteX112" fmla="*/ 183356 w 1466850"/>
                <a:gd name="connsiteY112" fmla="*/ 221456 h 1164431"/>
                <a:gd name="connsiteX113" fmla="*/ 183356 w 1466850"/>
                <a:gd name="connsiteY113" fmla="*/ 254794 h 1164431"/>
                <a:gd name="connsiteX114" fmla="*/ 161925 w 1466850"/>
                <a:gd name="connsiteY114" fmla="*/ 304800 h 1164431"/>
                <a:gd name="connsiteX115" fmla="*/ 140494 w 1466850"/>
                <a:gd name="connsiteY115" fmla="*/ 323850 h 1164431"/>
                <a:gd name="connsiteX116" fmla="*/ 71439 w 1466850"/>
                <a:gd name="connsiteY116" fmla="*/ 300039 h 1164431"/>
                <a:gd name="connsiteX117" fmla="*/ 59530 w 1466850"/>
                <a:gd name="connsiteY117" fmla="*/ 302418 h 1164431"/>
                <a:gd name="connsiteX118" fmla="*/ 30956 w 1466850"/>
                <a:gd name="connsiteY118" fmla="*/ 295274 h 1164431"/>
                <a:gd name="connsiteX0" fmla="*/ 30956 w 1466850"/>
                <a:gd name="connsiteY0" fmla="*/ 295274 h 1200149"/>
                <a:gd name="connsiteX1" fmla="*/ 19050 w 1466850"/>
                <a:gd name="connsiteY1" fmla="*/ 381000 h 1200149"/>
                <a:gd name="connsiteX2" fmla="*/ 19050 w 1466850"/>
                <a:gd name="connsiteY2" fmla="*/ 397669 h 1200149"/>
                <a:gd name="connsiteX3" fmla="*/ 0 w 1466850"/>
                <a:gd name="connsiteY3" fmla="*/ 459581 h 1200149"/>
                <a:gd name="connsiteX4" fmla="*/ 7144 w 1466850"/>
                <a:gd name="connsiteY4" fmla="*/ 497681 h 1200149"/>
                <a:gd name="connsiteX5" fmla="*/ 9525 w 1466850"/>
                <a:gd name="connsiteY5" fmla="*/ 535781 h 1200149"/>
                <a:gd name="connsiteX6" fmla="*/ 19050 w 1466850"/>
                <a:gd name="connsiteY6" fmla="*/ 583406 h 1200149"/>
                <a:gd name="connsiteX7" fmla="*/ 23812 w 1466850"/>
                <a:gd name="connsiteY7" fmla="*/ 688181 h 1200149"/>
                <a:gd name="connsiteX8" fmla="*/ 35719 w 1466850"/>
                <a:gd name="connsiteY8" fmla="*/ 747712 h 1200149"/>
                <a:gd name="connsiteX9" fmla="*/ 40481 w 1466850"/>
                <a:gd name="connsiteY9" fmla="*/ 778669 h 1200149"/>
                <a:gd name="connsiteX10" fmla="*/ 47625 w 1466850"/>
                <a:gd name="connsiteY10" fmla="*/ 831056 h 1200149"/>
                <a:gd name="connsiteX11" fmla="*/ 38100 w 1466850"/>
                <a:gd name="connsiteY11" fmla="*/ 919162 h 1200149"/>
                <a:gd name="connsiteX12" fmla="*/ 78581 w 1466850"/>
                <a:gd name="connsiteY12" fmla="*/ 1028700 h 1200149"/>
                <a:gd name="connsiteX13" fmla="*/ 71437 w 1466850"/>
                <a:gd name="connsiteY13" fmla="*/ 1095375 h 1200149"/>
                <a:gd name="connsiteX14" fmla="*/ 88106 w 1466850"/>
                <a:gd name="connsiteY14" fmla="*/ 1164431 h 1200149"/>
                <a:gd name="connsiteX15" fmla="*/ 166687 w 1466850"/>
                <a:gd name="connsiteY15" fmla="*/ 1200149 h 1200149"/>
                <a:gd name="connsiteX16" fmla="*/ 242887 w 1466850"/>
                <a:gd name="connsiteY16" fmla="*/ 1092994 h 1200149"/>
                <a:gd name="connsiteX17" fmla="*/ 238125 w 1466850"/>
                <a:gd name="connsiteY17" fmla="*/ 1045369 h 1200149"/>
                <a:gd name="connsiteX18" fmla="*/ 230981 w 1466850"/>
                <a:gd name="connsiteY18" fmla="*/ 1035844 h 1200149"/>
                <a:gd name="connsiteX19" fmla="*/ 252412 w 1466850"/>
                <a:gd name="connsiteY19" fmla="*/ 1019175 h 1200149"/>
                <a:gd name="connsiteX20" fmla="*/ 314325 w 1466850"/>
                <a:gd name="connsiteY20" fmla="*/ 995362 h 1200149"/>
                <a:gd name="connsiteX21" fmla="*/ 311944 w 1466850"/>
                <a:gd name="connsiteY21" fmla="*/ 959644 h 1200149"/>
                <a:gd name="connsiteX22" fmla="*/ 326231 w 1466850"/>
                <a:gd name="connsiteY22" fmla="*/ 942975 h 1200149"/>
                <a:gd name="connsiteX23" fmla="*/ 452437 w 1466850"/>
                <a:gd name="connsiteY23" fmla="*/ 950119 h 1200149"/>
                <a:gd name="connsiteX24" fmla="*/ 464344 w 1466850"/>
                <a:gd name="connsiteY24" fmla="*/ 933450 h 1200149"/>
                <a:gd name="connsiteX25" fmla="*/ 476250 w 1466850"/>
                <a:gd name="connsiteY25" fmla="*/ 883444 h 1200149"/>
                <a:gd name="connsiteX26" fmla="*/ 488156 w 1466850"/>
                <a:gd name="connsiteY26" fmla="*/ 857250 h 1200149"/>
                <a:gd name="connsiteX27" fmla="*/ 526256 w 1466850"/>
                <a:gd name="connsiteY27" fmla="*/ 862012 h 1200149"/>
                <a:gd name="connsiteX28" fmla="*/ 545306 w 1466850"/>
                <a:gd name="connsiteY28" fmla="*/ 909637 h 1200149"/>
                <a:gd name="connsiteX29" fmla="*/ 566737 w 1466850"/>
                <a:gd name="connsiteY29" fmla="*/ 881062 h 1200149"/>
                <a:gd name="connsiteX30" fmla="*/ 621506 w 1466850"/>
                <a:gd name="connsiteY30" fmla="*/ 845344 h 1200149"/>
                <a:gd name="connsiteX31" fmla="*/ 709612 w 1466850"/>
                <a:gd name="connsiteY31" fmla="*/ 814387 h 1200149"/>
                <a:gd name="connsiteX32" fmla="*/ 716756 w 1466850"/>
                <a:gd name="connsiteY32" fmla="*/ 769144 h 1200149"/>
                <a:gd name="connsiteX33" fmla="*/ 742950 w 1466850"/>
                <a:gd name="connsiteY33" fmla="*/ 750094 h 1200149"/>
                <a:gd name="connsiteX34" fmla="*/ 785812 w 1466850"/>
                <a:gd name="connsiteY34" fmla="*/ 726281 h 1200149"/>
                <a:gd name="connsiteX35" fmla="*/ 800100 w 1466850"/>
                <a:gd name="connsiteY35" fmla="*/ 716756 h 1200149"/>
                <a:gd name="connsiteX36" fmla="*/ 862012 w 1466850"/>
                <a:gd name="connsiteY36" fmla="*/ 721519 h 1200149"/>
                <a:gd name="connsiteX37" fmla="*/ 883444 w 1466850"/>
                <a:gd name="connsiteY37" fmla="*/ 721519 h 1200149"/>
                <a:gd name="connsiteX38" fmla="*/ 892969 w 1466850"/>
                <a:gd name="connsiteY38" fmla="*/ 697706 h 1200149"/>
                <a:gd name="connsiteX39" fmla="*/ 892969 w 1466850"/>
                <a:gd name="connsiteY39" fmla="*/ 697706 h 1200149"/>
                <a:gd name="connsiteX40" fmla="*/ 921544 w 1466850"/>
                <a:gd name="connsiteY40" fmla="*/ 609600 h 1200149"/>
                <a:gd name="connsiteX41" fmla="*/ 909637 w 1466850"/>
                <a:gd name="connsiteY41" fmla="*/ 552450 h 1200149"/>
                <a:gd name="connsiteX42" fmla="*/ 928687 w 1466850"/>
                <a:gd name="connsiteY42" fmla="*/ 540544 h 1200149"/>
                <a:gd name="connsiteX43" fmla="*/ 973931 w 1466850"/>
                <a:gd name="connsiteY43" fmla="*/ 535781 h 1200149"/>
                <a:gd name="connsiteX44" fmla="*/ 1014412 w 1466850"/>
                <a:gd name="connsiteY44" fmla="*/ 447675 h 1200149"/>
                <a:gd name="connsiteX45" fmla="*/ 1038225 w 1466850"/>
                <a:gd name="connsiteY45" fmla="*/ 445294 h 1200149"/>
                <a:gd name="connsiteX46" fmla="*/ 1073944 w 1466850"/>
                <a:gd name="connsiteY46" fmla="*/ 476250 h 1200149"/>
                <a:gd name="connsiteX47" fmla="*/ 1112044 w 1466850"/>
                <a:gd name="connsiteY47" fmla="*/ 514350 h 1200149"/>
                <a:gd name="connsiteX48" fmla="*/ 1171575 w 1466850"/>
                <a:gd name="connsiteY48" fmla="*/ 540544 h 1200149"/>
                <a:gd name="connsiteX49" fmla="*/ 1219200 w 1466850"/>
                <a:gd name="connsiteY49" fmla="*/ 521494 h 1200149"/>
                <a:gd name="connsiteX50" fmla="*/ 1245394 w 1466850"/>
                <a:gd name="connsiteY50" fmla="*/ 502444 h 1200149"/>
                <a:gd name="connsiteX51" fmla="*/ 1278731 w 1466850"/>
                <a:gd name="connsiteY51" fmla="*/ 511969 h 1200149"/>
                <a:gd name="connsiteX52" fmla="*/ 1295400 w 1466850"/>
                <a:gd name="connsiteY52" fmla="*/ 531019 h 1200149"/>
                <a:gd name="connsiteX53" fmla="*/ 1273969 w 1466850"/>
                <a:gd name="connsiteY53" fmla="*/ 573881 h 1200149"/>
                <a:gd name="connsiteX54" fmla="*/ 1271587 w 1466850"/>
                <a:gd name="connsiteY54" fmla="*/ 602456 h 1200149"/>
                <a:gd name="connsiteX55" fmla="*/ 1285875 w 1466850"/>
                <a:gd name="connsiteY55" fmla="*/ 611981 h 1200149"/>
                <a:gd name="connsiteX56" fmla="*/ 1300162 w 1466850"/>
                <a:gd name="connsiteY56" fmla="*/ 628650 h 1200149"/>
                <a:gd name="connsiteX57" fmla="*/ 1321594 w 1466850"/>
                <a:gd name="connsiteY57" fmla="*/ 666750 h 1200149"/>
                <a:gd name="connsiteX58" fmla="*/ 1347787 w 1466850"/>
                <a:gd name="connsiteY58" fmla="*/ 681037 h 1200149"/>
                <a:gd name="connsiteX59" fmla="*/ 1371600 w 1466850"/>
                <a:gd name="connsiteY59" fmla="*/ 681037 h 1200149"/>
                <a:gd name="connsiteX60" fmla="*/ 1376362 w 1466850"/>
                <a:gd name="connsiteY60" fmla="*/ 628650 h 1200149"/>
                <a:gd name="connsiteX61" fmla="*/ 1395412 w 1466850"/>
                <a:gd name="connsiteY61" fmla="*/ 578644 h 1200149"/>
                <a:gd name="connsiteX62" fmla="*/ 1426369 w 1466850"/>
                <a:gd name="connsiteY62" fmla="*/ 571500 h 1200149"/>
                <a:gd name="connsiteX63" fmla="*/ 1466850 w 1466850"/>
                <a:gd name="connsiteY63" fmla="*/ 552450 h 1200149"/>
                <a:gd name="connsiteX64" fmla="*/ 1443037 w 1466850"/>
                <a:gd name="connsiteY64" fmla="*/ 509587 h 1200149"/>
                <a:gd name="connsiteX65" fmla="*/ 1414462 w 1466850"/>
                <a:gd name="connsiteY65" fmla="*/ 464344 h 1200149"/>
                <a:gd name="connsiteX66" fmla="*/ 1388269 w 1466850"/>
                <a:gd name="connsiteY66" fmla="*/ 438150 h 1200149"/>
                <a:gd name="connsiteX67" fmla="*/ 1404937 w 1466850"/>
                <a:gd name="connsiteY67" fmla="*/ 400050 h 1200149"/>
                <a:gd name="connsiteX68" fmla="*/ 1404937 w 1466850"/>
                <a:gd name="connsiteY68" fmla="*/ 383381 h 1200149"/>
                <a:gd name="connsiteX69" fmla="*/ 1431131 w 1466850"/>
                <a:gd name="connsiteY69" fmla="*/ 338137 h 1200149"/>
                <a:gd name="connsiteX70" fmla="*/ 1419225 w 1466850"/>
                <a:gd name="connsiteY70" fmla="*/ 264319 h 1200149"/>
                <a:gd name="connsiteX71" fmla="*/ 1438275 w 1466850"/>
                <a:gd name="connsiteY71" fmla="*/ 202406 h 1200149"/>
                <a:gd name="connsiteX72" fmla="*/ 1435894 w 1466850"/>
                <a:gd name="connsiteY72" fmla="*/ 173831 h 1200149"/>
                <a:gd name="connsiteX73" fmla="*/ 1404937 w 1466850"/>
                <a:gd name="connsiteY73" fmla="*/ 164306 h 1200149"/>
                <a:gd name="connsiteX74" fmla="*/ 1364456 w 1466850"/>
                <a:gd name="connsiteY74" fmla="*/ 154781 h 1200149"/>
                <a:gd name="connsiteX75" fmla="*/ 1293019 w 1466850"/>
                <a:gd name="connsiteY75" fmla="*/ 154781 h 1200149"/>
                <a:gd name="connsiteX76" fmla="*/ 1233487 w 1466850"/>
                <a:gd name="connsiteY76" fmla="*/ 121444 h 1200149"/>
                <a:gd name="connsiteX77" fmla="*/ 1207294 w 1466850"/>
                <a:gd name="connsiteY77" fmla="*/ 114300 h 1200149"/>
                <a:gd name="connsiteX78" fmla="*/ 1188244 w 1466850"/>
                <a:gd name="connsiteY78" fmla="*/ 126206 h 1200149"/>
                <a:gd name="connsiteX79" fmla="*/ 1133475 w 1466850"/>
                <a:gd name="connsiteY79" fmla="*/ 188119 h 1200149"/>
                <a:gd name="connsiteX80" fmla="*/ 1116806 w 1466850"/>
                <a:gd name="connsiteY80" fmla="*/ 188119 h 1200149"/>
                <a:gd name="connsiteX81" fmla="*/ 1078706 w 1466850"/>
                <a:gd name="connsiteY81" fmla="*/ 142875 h 1200149"/>
                <a:gd name="connsiteX82" fmla="*/ 1054894 w 1466850"/>
                <a:gd name="connsiteY82" fmla="*/ 138112 h 1200149"/>
                <a:gd name="connsiteX83" fmla="*/ 997744 w 1466850"/>
                <a:gd name="connsiteY83" fmla="*/ 157162 h 1200149"/>
                <a:gd name="connsiteX84" fmla="*/ 973931 w 1466850"/>
                <a:gd name="connsiteY84" fmla="*/ 178594 h 1200149"/>
                <a:gd name="connsiteX85" fmla="*/ 928687 w 1466850"/>
                <a:gd name="connsiteY85" fmla="*/ 173831 h 1200149"/>
                <a:gd name="connsiteX86" fmla="*/ 878681 w 1466850"/>
                <a:gd name="connsiteY86" fmla="*/ 164306 h 1200149"/>
                <a:gd name="connsiteX87" fmla="*/ 864394 w 1466850"/>
                <a:gd name="connsiteY87" fmla="*/ 83344 h 1200149"/>
                <a:gd name="connsiteX88" fmla="*/ 845344 w 1466850"/>
                <a:gd name="connsiteY88" fmla="*/ 69056 h 1200149"/>
                <a:gd name="connsiteX89" fmla="*/ 747712 w 1466850"/>
                <a:gd name="connsiteY89" fmla="*/ 119062 h 1200149"/>
                <a:gd name="connsiteX90" fmla="*/ 721519 w 1466850"/>
                <a:gd name="connsiteY90" fmla="*/ 140494 h 1200149"/>
                <a:gd name="connsiteX91" fmla="*/ 709612 w 1466850"/>
                <a:gd name="connsiteY91" fmla="*/ 190500 h 1200149"/>
                <a:gd name="connsiteX92" fmla="*/ 707231 w 1466850"/>
                <a:gd name="connsiteY92" fmla="*/ 195262 h 1200149"/>
                <a:gd name="connsiteX93" fmla="*/ 654844 w 1466850"/>
                <a:gd name="connsiteY93" fmla="*/ 190500 h 1200149"/>
                <a:gd name="connsiteX94" fmla="*/ 633412 w 1466850"/>
                <a:gd name="connsiteY94" fmla="*/ 180975 h 1200149"/>
                <a:gd name="connsiteX95" fmla="*/ 614362 w 1466850"/>
                <a:gd name="connsiteY95" fmla="*/ 142875 h 1200149"/>
                <a:gd name="connsiteX96" fmla="*/ 590550 w 1466850"/>
                <a:gd name="connsiteY96" fmla="*/ 130969 h 1200149"/>
                <a:gd name="connsiteX97" fmla="*/ 540544 w 1466850"/>
                <a:gd name="connsiteY97" fmla="*/ 161925 h 1200149"/>
                <a:gd name="connsiteX98" fmla="*/ 507206 w 1466850"/>
                <a:gd name="connsiteY98" fmla="*/ 154781 h 1200149"/>
                <a:gd name="connsiteX99" fmla="*/ 495300 w 1466850"/>
                <a:gd name="connsiteY99" fmla="*/ 123825 h 1200149"/>
                <a:gd name="connsiteX100" fmla="*/ 490537 w 1466850"/>
                <a:gd name="connsiteY100" fmla="*/ 114300 h 1200149"/>
                <a:gd name="connsiteX101" fmla="*/ 431006 w 1466850"/>
                <a:gd name="connsiteY101" fmla="*/ 97631 h 1200149"/>
                <a:gd name="connsiteX102" fmla="*/ 442912 w 1466850"/>
                <a:gd name="connsiteY102" fmla="*/ 33337 h 1200149"/>
                <a:gd name="connsiteX103" fmla="*/ 423862 w 1466850"/>
                <a:gd name="connsiteY103" fmla="*/ 19050 h 1200149"/>
                <a:gd name="connsiteX104" fmla="*/ 335756 w 1466850"/>
                <a:gd name="connsiteY104" fmla="*/ 0 h 1200149"/>
                <a:gd name="connsiteX105" fmla="*/ 302419 w 1466850"/>
                <a:gd name="connsiteY105" fmla="*/ 35719 h 1200149"/>
                <a:gd name="connsiteX106" fmla="*/ 266700 w 1466850"/>
                <a:gd name="connsiteY106" fmla="*/ 50006 h 1200149"/>
                <a:gd name="connsiteX107" fmla="*/ 271462 w 1466850"/>
                <a:gd name="connsiteY107" fmla="*/ 95250 h 1200149"/>
                <a:gd name="connsiteX108" fmla="*/ 316706 w 1466850"/>
                <a:gd name="connsiteY108" fmla="*/ 121444 h 1200149"/>
                <a:gd name="connsiteX109" fmla="*/ 302419 w 1466850"/>
                <a:gd name="connsiteY109" fmla="*/ 145256 h 1200149"/>
                <a:gd name="connsiteX110" fmla="*/ 247650 w 1466850"/>
                <a:gd name="connsiteY110" fmla="*/ 159544 h 1200149"/>
                <a:gd name="connsiteX111" fmla="*/ 214312 w 1466850"/>
                <a:gd name="connsiteY111" fmla="*/ 216694 h 1200149"/>
                <a:gd name="connsiteX112" fmla="*/ 183356 w 1466850"/>
                <a:gd name="connsiteY112" fmla="*/ 221456 h 1200149"/>
                <a:gd name="connsiteX113" fmla="*/ 183356 w 1466850"/>
                <a:gd name="connsiteY113" fmla="*/ 254794 h 1200149"/>
                <a:gd name="connsiteX114" fmla="*/ 161925 w 1466850"/>
                <a:gd name="connsiteY114" fmla="*/ 304800 h 1200149"/>
                <a:gd name="connsiteX115" fmla="*/ 140494 w 1466850"/>
                <a:gd name="connsiteY115" fmla="*/ 323850 h 1200149"/>
                <a:gd name="connsiteX116" fmla="*/ 71439 w 1466850"/>
                <a:gd name="connsiteY116" fmla="*/ 300039 h 1200149"/>
                <a:gd name="connsiteX117" fmla="*/ 59530 w 1466850"/>
                <a:gd name="connsiteY117" fmla="*/ 302418 h 1200149"/>
                <a:gd name="connsiteX118" fmla="*/ 30956 w 1466850"/>
                <a:gd name="connsiteY118" fmla="*/ 295274 h 1200149"/>
                <a:gd name="connsiteX0" fmla="*/ 30956 w 1466850"/>
                <a:gd name="connsiteY0" fmla="*/ 295274 h 1200149"/>
                <a:gd name="connsiteX1" fmla="*/ 19050 w 1466850"/>
                <a:gd name="connsiteY1" fmla="*/ 381000 h 1200149"/>
                <a:gd name="connsiteX2" fmla="*/ 19050 w 1466850"/>
                <a:gd name="connsiteY2" fmla="*/ 397669 h 1200149"/>
                <a:gd name="connsiteX3" fmla="*/ 0 w 1466850"/>
                <a:gd name="connsiteY3" fmla="*/ 459581 h 1200149"/>
                <a:gd name="connsiteX4" fmla="*/ 7144 w 1466850"/>
                <a:gd name="connsiteY4" fmla="*/ 497681 h 1200149"/>
                <a:gd name="connsiteX5" fmla="*/ 9525 w 1466850"/>
                <a:gd name="connsiteY5" fmla="*/ 535781 h 1200149"/>
                <a:gd name="connsiteX6" fmla="*/ 19050 w 1466850"/>
                <a:gd name="connsiteY6" fmla="*/ 583406 h 1200149"/>
                <a:gd name="connsiteX7" fmla="*/ 23812 w 1466850"/>
                <a:gd name="connsiteY7" fmla="*/ 688181 h 1200149"/>
                <a:gd name="connsiteX8" fmla="*/ 35719 w 1466850"/>
                <a:gd name="connsiteY8" fmla="*/ 747712 h 1200149"/>
                <a:gd name="connsiteX9" fmla="*/ 40481 w 1466850"/>
                <a:gd name="connsiteY9" fmla="*/ 778669 h 1200149"/>
                <a:gd name="connsiteX10" fmla="*/ 47625 w 1466850"/>
                <a:gd name="connsiteY10" fmla="*/ 831056 h 1200149"/>
                <a:gd name="connsiteX11" fmla="*/ 38100 w 1466850"/>
                <a:gd name="connsiteY11" fmla="*/ 919162 h 1200149"/>
                <a:gd name="connsiteX12" fmla="*/ 78581 w 1466850"/>
                <a:gd name="connsiteY12" fmla="*/ 1028700 h 1200149"/>
                <a:gd name="connsiteX13" fmla="*/ 71437 w 1466850"/>
                <a:gd name="connsiteY13" fmla="*/ 1095375 h 1200149"/>
                <a:gd name="connsiteX14" fmla="*/ 88106 w 1466850"/>
                <a:gd name="connsiteY14" fmla="*/ 1164431 h 1200149"/>
                <a:gd name="connsiteX15" fmla="*/ 166687 w 1466850"/>
                <a:gd name="connsiteY15" fmla="*/ 1200149 h 1200149"/>
                <a:gd name="connsiteX16" fmla="*/ 185737 w 1466850"/>
                <a:gd name="connsiteY16" fmla="*/ 1173956 h 1200149"/>
                <a:gd name="connsiteX17" fmla="*/ 242887 w 1466850"/>
                <a:gd name="connsiteY17" fmla="*/ 1092994 h 1200149"/>
                <a:gd name="connsiteX18" fmla="*/ 238125 w 1466850"/>
                <a:gd name="connsiteY18" fmla="*/ 1045369 h 1200149"/>
                <a:gd name="connsiteX19" fmla="*/ 230981 w 1466850"/>
                <a:gd name="connsiteY19" fmla="*/ 1035844 h 1200149"/>
                <a:gd name="connsiteX20" fmla="*/ 252412 w 1466850"/>
                <a:gd name="connsiteY20" fmla="*/ 1019175 h 1200149"/>
                <a:gd name="connsiteX21" fmla="*/ 314325 w 1466850"/>
                <a:gd name="connsiteY21" fmla="*/ 995362 h 1200149"/>
                <a:gd name="connsiteX22" fmla="*/ 311944 w 1466850"/>
                <a:gd name="connsiteY22" fmla="*/ 959644 h 1200149"/>
                <a:gd name="connsiteX23" fmla="*/ 326231 w 1466850"/>
                <a:gd name="connsiteY23" fmla="*/ 942975 h 1200149"/>
                <a:gd name="connsiteX24" fmla="*/ 452437 w 1466850"/>
                <a:gd name="connsiteY24" fmla="*/ 950119 h 1200149"/>
                <a:gd name="connsiteX25" fmla="*/ 464344 w 1466850"/>
                <a:gd name="connsiteY25" fmla="*/ 933450 h 1200149"/>
                <a:gd name="connsiteX26" fmla="*/ 476250 w 1466850"/>
                <a:gd name="connsiteY26" fmla="*/ 883444 h 1200149"/>
                <a:gd name="connsiteX27" fmla="*/ 488156 w 1466850"/>
                <a:gd name="connsiteY27" fmla="*/ 857250 h 1200149"/>
                <a:gd name="connsiteX28" fmla="*/ 526256 w 1466850"/>
                <a:gd name="connsiteY28" fmla="*/ 862012 h 1200149"/>
                <a:gd name="connsiteX29" fmla="*/ 545306 w 1466850"/>
                <a:gd name="connsiteY29" fmla="*/ 909637 h 1200149"/>
                <a:gd name="connsiteX30" fmla="*/ 566737 w 1466850"/>
                <a:gd name="connsiteY30" fmla="*/ 881062 h 1200149"/>
                <a:gd name="connsiteX31" fmla="*/ 621506 w 1466850"/>
                <a:gd name="connsiteY31" fmla="*/ 845344 h 1200149"/>
                <a:gd name="connsiteX32" fmla="*/ 709612 w 1466850"/>
                <a:gd name="connsiteY32" fmla="*/ 814387 h 1200149"/>
                <a:gd name="connsiteX33" fmla="*/ 716756 w 1466850"/>
                <a:gd name="connsiteY33" fmla="*/ 769144 h 1200149"/>
                <a:gd name="connsiteX34" fmla="*/ 742950 w 1466850"/>
                <a:gd name="connsiteY34" fmla="*/ 750094 h 1200149"/>
                <a:gd name="connsiteX35" fmla="*/ 785812 w 1466850"/>
                <a:gd name="connsiteY35" fmla="*/ 726281 h 1200149"/>
                <a:gd name="connsiteX36" fmla="*/ 800100 w 1466850"/>
                <a:gd name="connsiteY36" fmla="*/ 716756 h 1200149"/>
                <a:gd name="connsiteX37" fmla="*/ 862012 w 1466850"/>
                <a:gd name="connsiteY37" fmla="*/ 721519 h 1200149"/>
                <a:gd name="connsiteX38" fmla="*/ 883444 w 1466850"/>
                <a:gd name="connsiteY38" fmla="*/ 721519 h 1200149"/>
                <a:gd name="connsiteX39" fmla="*/ 892969 w 1466850"/>
                <a:gd name="connsiteY39" fmla="*/ 697706 h 1200149"/>
                <a:gd name="connsiteX40" fmla="*/ 892969 w 1466850"/>
                <a:gd name="connsiteY40" fmla="*/ 697706 h 1200149"/>
                <a:gd name="connsiteX41" fmla="*/ 921544 w 1466850"/>
                <a:gd name="connsiteY41" fmla="*/ 609600 h 1200149"/>
                <a:gd name="connsiteX42" fmla="*/ 909637 w 1466850"/>
                <a:gd name="connsiteY42" fmla="*/ 552450 h 1200149"/>
                <a:gd name="connsiteX43" fmla="*/ 928687 w 1466850"/>
                <a:gd name="connsiteY43" fmla="*/ 540544 h 1200149"/>
                <a:gd name="connsiteX44" fmla="*/ 973931 w 1466850"/>
                <a:gd name="connsiteY44" fmla="*/ 535781 h 1200149"/>
                <a:gd name="connsiteX45" fmla="*/ 1014412 w 1466850"/>
                <a:gd name="connsiteY45" fmla="*/ 447675 h 1200149"/>
                <a:gd name="connsiteX46" fmla="*/ 1038225 w 1466850"/>
                <a:gd name="connsiteY46" fmla="*/ 445294 h 1200149"/>
                <a:gd name="connsiteX47" fmla="*/ 1073944 w 1466850"/>
                <a:gd name="connsiteY47" fmla="*/ 476250 h 1200149"/>
                <a:gd name="connsiteX48" fmla="*/ 1112044 w 1466850"/>
                <a:gd name="connsiteY48" fmla="*/ 514350 h 1200149"/>
                <a:gd name="connsiteX49" fmla="*/ 1171575 w 1466850"/>
                <a:gd name="connsiteY49" fmla="*/ 540544 h 1200149"/>
                <a:gd name="connsiteX50" fmla="*/ 1219200 w 1466850"/>
                <a:gd name="connsiteY50" fmla="*/ 521494 h 1200149"/>
                <a:gd name="connsiteX51" fmla="*/ 1245394 w 1466850"/>
                <a:gd name="connsiteY51" fmla="*/ 502444 h 1200149"/>
                <a:gd name="connsiteX52" fmla="*/ 1278731 w 1466850"/>
                <a:gd name="connsiteY52" fmla="*/ 511969 h 1200149"/>
                <a:gd name="connsiteX53" fmla="*/ 1295400 w 1466850"/>
                <a:gd name="connsiteY53" fmla="*/ 531019 h 1200149"/>
                <a:gd name="connsiteX54" fmla="*/ 1273969 w 1466850"/>
                <a:gd name="connsiteY54" fmla="*/ 573881 h 1200149"/>
                <a:gd name="connsiteX55" fmla="*/ 1271587 w 1466850"/>
                <a:gd name="connsiteY55" fmla="*/ 602456 h 1200149"/>
                <a:gd name="connsiteX56" fmla="*/ 1285875 w 1466850"/>
                <a:gd name="connsiteY56" fmla="*/ 611981 h 1200149"/>
                <a:gd name="connsiteX57" fmla="*/ 1300162 w 1466850"/>
                <a:gd name="connsiteY57" fmla="*/ 628650 h 1200149"/>
                <a:gd name="connsiteX58" fmla="*/ 1321594 w 1466850"/>
                <a:gd name="connsiteY58" fmla="*/ 666750 h 1200149"/>
                <a:gd name="connsiteX59" fmla="*/ 1347787 w 1466850"/>
                <a:gd name="connsiteY59" fmla="*/ 681037 h 1200149"/>
                <a:gd name="connsiteX60" fmla="*/ 1371600 w 1466850"/>
                <a:gd name="connsiteY60" fmla="*/ 681037 h 1200149"/>
                <a:gd name="connsiteX61" fmla="*/ 1376362 w 1466850"/>
                <a:gd name="connsiteY61" fmla="*/ 628650 h 1200149"/>
                <a:gd name="connsiteX62" fmla="*/ 1395412 w 1466850"/>
                <a:gd name="connsiteY62" fmla="*/ 578644 h 1200149"/>
                <a:gd name="connsiteX63" fmla="*/ 1426369 w 1466850"/>
                <a:gd name="connsiteY63" fmla="*/ 571500 h 1200149"/>
                <a:gd name="connsiteX64" fmla="*/ 1466850 w 1466850"/>
                <a:gd name="connsiteY64" fmla="*/ 552450 h 1200149"/>
                <a:gd name="connsiteX65" fmla="*/ 1443037 w 1466850"/>
                <a:gd name="connsiteY65" fmla="*/ 509587 h 1200149"/>
                <a:gd name="connsiteX66" fmla="*/ 1414462 w 1466850"/>
                <a:gd name="connsiteY66" fmla="*/ 464344 h 1200149"/>
                <a:gd name="connsiteX67" fmla="*/ 1388269 w 1466850"/>
                <a:gd name="connsiteY67" fmla="*/ 438150 h 1200149"/>
                <a:gd name="connsiteX68" fmla="*/ 1404937 w 1466850"/>
                <a:gd name="connsiteY68" fmla="*/ 400050 h 1200149"/>
                <a:gd name="connsiteX69" fmla="*/ 1404937 w 1466850"/>
                <a:gd name="connsiteY69" fmla="*/ 383381 h 1200149"/>
                <a:gd name="connsiteX70" fmla="*/ 1431131 w 1466850"/>
                <a:gd name="connsiteY70" fmla="*/ 338137 h 1200149"/>
                <a:gd name="connsiteX71" fmla="*/ 1419225 w 1466850"/>
                <a:gd name="connsiteY71" fmla="*/ 264319 h 1200149"/>
                <a:gd name="connsiteX72" fmla="*/ 1438275 w 1466850"/>
                <a:gd name="connsiteY72" fmla="*/ 202406 h 1200149"/>
                <a:gd name="connsiteX73" fmla="*/ 1435894 w 1466850"/>
                <a:gd name="connsiteY73" fmla="*/ 173831 h 1200149"/>
                <a:gd name="connsiteX74" fmla="*/ 1404937 w 1466850"/>
                <a:gd name="connsiteY74" fmla="*/ 164306 h 1200149"/>
                <a:gd name="connsiteX75" fmla="*/ 1364456 w 1466850"/>
                <a:gd name="connsiteY75" fmla="*/ 154781 h 1200149"/>
                <a:gd name="connsiteX76" fmla="*/ 1293019 w 1466850"/>
                <a:gd name="connsiteY76" fmla="*/ 154781 h 1200149"/>
                <a:gd name="connsiteX77" fmla="*/ 1233487 w 1466850"/>
                <a:gd name="connsiteY77" fmla="*/ 121444 h 1200149"/>
                <a:gd name="connsiteX78" fmla="*/ 1207294 w 1466850"/>
                <a:gd name="connsiteY78" fmla="*/ 114300 h 1200149"/>
                <a:gd name="connsiteX79" fmla="*/ 1188244 w 1466850"/>
                <a:gd name="connsiteY79" fmla="*/ 126206 h 1200149"/>
                <a:gd name="connsiteX80" fmla="*/ 1133475 w 1466850"/>
                <a:gd name="connsiteY80" fmla="*/ 188119 h 1200149"/>
                <a:gd name="connsiteX81" fmla="*/ 1116806 w 1466850"/>
                <a:gd name="connsiteY81" fmla="*/ 188119 h 1200149"/>
                <a:gd name="connsiteX82" fmla="*/ 1078706 w 1466850"/>
                <a:gd name="connsiteY82" fmla="*/ 142875 h 1200149"/>
                <a:gd name="connsiteX83" fmla="*/ 1054894 w 1466850"/>
                <a:gd name="connsiteY83" fmla="*/ 138112 h 1200149"/>
                <a:gd name="connsiteX84" fmla="*/ 997744 w 1466850"/>
                <a:gd name="connsiteY84" fmla="*/ 157162 h 1200149"/>
                <a:gd name="connsiteX85" fmla="*/ 973931 w 1466850"/>
                <a:gd name="connsiteY85" fmla="*/ 178594 h 1200149"/>
                <a:gd name="connsiteX86" fmla="*/ 928687 w 1466850"/>
                <a:gd name="connsiteY86" fmla="*/ 173831 h 1200149"/>
                <a:gd name="connsiteX87" fmla="*/ 878681 w 1466850"/>
                <a:gd name="connsiteY87" fmla="*/ 164306 h 1200149"/>
                <a:gd name="connsiteX88" fmla="*/ 864394 w 1466850"/>
                <a:gd name="connsiteY88" fmla="*/ 83344 h 1200149"/>
                <a:gd name="connsiteX89" fmla="*/ 845344 w 1466850"/>
                <a:gd name="connsiteY89" fmla="*/ 69056 h 1200149"/>
                <a:gd name="connsiteX90" fmla="*/ 747712 w 1466850"/>
                <a:gd name="connsiteY90" fmla="*/ 119062 h 1200149"/>
                <a:gd name="connsiteX91" fmla="*/ 721519 w 1466850"/>
                <a:gd name="connsiteY91" fmla="*/ 140494 h 1200149"/>
                <a:gd name="connsiteX92" fmla="*/ 709612 w 1466850"/>
                <a:gd name="connsiteY92" fmla="*/ 190500 h 1200149"/>
                <a:gd name="connsiteX93" fmla="*/ 707231 w 1466850"/>
                <a:gd name="connsiteY93" fmla="*/ 195262 h 1200149"/>
                <a:gd name="connsiteX94" fmla="*/ 654844 w 1466850"/>
                <a:gd name="connsiteY94" fmla="*/ 190500 h 1200149"/>
                <a:gd name="connsiteX95" fmla="*/ 633412 w 1466850"/>
                <a:gd name="connsiteY95" fmla="*/ 180975 h 1200149"/>
                <a:gd name="connsiteX96" fmla="*/ 614362 w 1466850"/>
                <a:gd name="connsiteY96" fmla="*/ 142875 h 1200149"/>
                <a:gd name="connsiteX97" fmla="*/ 590550 w 1466850"/>
                <a:gd name="connsiteY97" fmla="*/ 130969 h 1200149"/>
                <a:gd name="connsiteX98" fmla="*/ 540544 w 1466850"/>
                <a:gd name="connsiteY98" fmla="*/ 161925 h 1200149"/>
                <a:gd name="connsiteX99" fmla="*/ 507206 w 1466850"/>
                <a:gd name="connsiteY99" fmla="*/ 154781 h 1200149"/>
                <a:gd name="connsiteX100" fmla="*/ 495300 w 1466850"/>
                <a:gd name="connsiteY100" fmla="*/ 123825 h 1200149"/>
                <a:gd name="connsiteX101" fmla="*/ 490537 w 1466850"/>
                <a:gd name="connsiteY101" fmla="*/ 114300 h 1200149"/>
                <a:gd name="connsiteX102" fmla="*/ 431006 w 1466850"/>
                <a:gd name="connsiteY102" fmla="*/ 97631 h 1200149"/>
                <a:gd name="connsiteX103" fmla="*/ 442912 w 1466850"/>
                <a:gd name="connsiteY103" fmla="*/ 33337 h 1200149"/>
                <a:gd name="connsiteX104" fmla="*/ 423862 w 1466850"/>
                <a:gd name="connsiteY104" fmla="*/ 19050 h 1200149"/>
                <a:gd name="connsiteX105" fmla="*/ 335756 w 1466850"/>
                <a:gd name="connsiteY105" fmla="*/ 0 h 1200149"/>
                <a:gd name="connsiteX106" fmla="*/ 302419 w 1466850"/>
                <a:gd name="connsiteY106" fmla="*/ 35719 h 1200149"/>
                <a:gd name="connsiteX107" fmla="*/ 266700 w 1466850"/>
                <a:gd name="connsiteY107" fmla="*/ 50006 h 1200149"/>
                <a:gd name="connsiteX108" fmla="*/ 271462 w 1466850"/>
                <a:gd name="connsiteY108" fmla="*/ 95250 h 1200149"/>
                <a:gd name="connsiteX109" fmla="*/ 316706 w 1466850"/>
                <a:gd name="connsiteY109" fmla="*/ 121444 h 1200149"/>
                <a:gd name="connsiteX110" fmla="*/ 302419 w 1466850"/>
                <a:gd name="connsiteY110" fmla="*/ 145256 h 1200149"/>
                <a:gd name="connsiteX111" fmla="*/ 247650 w 1466850"/>
                <a:gd name="connsiteY111" fmla="*/ 159544 h 1200149"/>
                <a:gd name="connsiteX112" fmla="*/ 214312 w 1466850"/>
                <a:gd name="connsiteY112" fmla="*/ 216694 h 1200149"/>
                <a:gd name="connsiteX113" fmla="*/ 183356 w 1466850"/>
                <a:gd name="connsiteY113" fmla="*/ 221456 h 1200149"/>
                <a:gd name="connsiteX114" fmla="*/ 183356 w 1466850"/>
                <a:gd name="connsiteY114" fmla="*/ 254794 h 1200149"/>
                <a:gd name="connsiteX115" fmla="*/ 161925 w 1466850"/>
                <a:gd name="connsiteY115" fmla="*/ 304800 h 1200149"/>
                <a:gd name="connsiteX116" fmla="*/ 140494 w 1466850"/>
                <a:gd name="connsiteY116" fmla="*/ 323850 h 1200149"/>
                <a:gd name="connsiteX117" fmla="*/ 71439 w 1466850"/>
                <a:gd name="connsiteY117" fmla="*/ 300039 h 1200149"/>
                <a:gd name="connsiteX118" fmla="*/ 59530 w 1466850"/>
                <a:gd name="connsiteY118" fmla="*/ 302418 h 1200149"/>
                <a:gd name="connsiteX119" fmla="*/ 30956 w 1466850"/>
                <a:gd name="connsiteY119" fmla="*/ 295274 h 1200149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242887 w 1466850"/>
                <a:gd name="connsiteY17" fmla="*/ 1092994 h 1209675"/>
                <a:gd name="connsiteX18" fmla="*/ 238125 w 1466850"/>
                <a:gd name="connsiteY18" fmla="*/ 1045369 h 1209675"/>
                <a:gd name="connsiteX19" fmla="*/ 230981 w 1466850"/>
                <a:gd name="connsiteY19" fmla="*/ 1035844 h 1209675"/>
                <a:gd name="connsiteX20" fmla="*/ 252412 w 1466850"/>
                <a:gd name="connsiteY20" fmla="*/ 1019175 h 1209675"/>
                <a:gd name="connsiteX21" fmla="*/ 314325 w 1466850"/>
                <a:gd name="connsiteY21" fmla="*/ 995362 h 1209675"/>
                <a:gd name="connsiteX22" fmla="*/ 311944 w 1466850"/>
                <a:gd name="connsiteY22" fmla="*/ 959644 h 1209675"/>
                <a:gd name="connsiteX23" fmla="*/ 326231 w 1466850"/>
                <a:gd name="connsiteY23" fmla="*/ 942975 h 1209675"/>
                <a:gd name="connsiteX24" fmla="*/ 452437 w 1466850"/>
                <a:gd name="connsiteY24" fmla="*/ 950119 h 1209675"/>
                <a:gd name="connsiteX25" fmla="*/ 464344 w 1466850"/>
                <a:gd name="connsiteY25" fmla="*/ 933450 h 1209675"/>
                <a:gd name="connsiteX26" fmla="*/ 476250 w 1466850"/>
                <a:gd name="connsiteY26" fmla="*/ 883444 h 1209675"/>
                <a:gd name="connsiteX27" fmla="*/ 488156 w 1466850"/>
                <a:gd name="connsiteY27" fmla="*/ 857250 h 1209675"/>
                <a:gd name="connsiteX28" fmla="*/ 526256 w 1466850"/>
                <a:gd name="connsiteY28" fmla="*/ 862012 h 1209675"/>
                <a:gd name="connsiteX29" fmla="*/ 545306 w 1466850"/>
                <a:gd name="connsiteY29" fmla="*/ 909637 h 1209675"/>
                <a:gd name="connsiteX30" fmla="*/ 566737 w 1466850"/>
                <a:gd name="connsiteY30" fmla="*/ 881062 h 1209675"/>
                <a:gd name="connsiteX31" fmla="*/ 621506 w 1466850"/>
                <a:gd name="connsiteY31" fmla="*/ 845344 h 1209675"/>
                <a:gd name="connsiteX32" fmla="*/ 709612 w 1466850"/>
                <a:gd name="connsiteY32" fmla="*/ 814387 h 1209675"/>
                <a:gd name="connsiteX33" fmla="*/ 716756 w 1466850"/>
                <a:gd name="connsiteY33" fmla="*/ 769144 h 1209675"/>
                <a:gd name="connsiteX34" fmla="*/ 742950 w 1466850"/>
                <a:gd name="connsiteY34" fmla="*/ 750094 h 1209675"/>
                <a:gd name="connsiteX35" fmla="*/ 785812 w 1466850"/>
                <a:gd name="connsiteY35" fmla="*/ 726281 h 1209675"/>
                <a:gd name="connsiteX36" fmla="*/ 800100 w 1466850"/>
                <a:gd name="connsiteY36" fmla="*/ 716756 h 1209675"/>
                <a:gd name="connsiteX37" fmla="*/ 862012 w 1466850"/>
                <a:gd name="connsiteY37" fmla="*/ 721519 h 1209675"/>
                <a:gd name="connsiteX38" fmla="*/ 883444 w 1466850"/>
                <a:gd name="connsiteY38" fmla="*/ 721519 h 1209675"/>
                <a:gd name="connsiteX39" fmla="*/ 892969 w 1466850"/>
                <a:gd name="connsiteY39" fmla="*/ 697706 h 1209675"/>
                <a:gd name="connsiteX40" fmla="*/ 892969 w 1466850"/>
                <a:gd name="connsiteY40" fmla="*/ 697706 h 1209675"/>
                <a:gd name="connsiteX41" fmla="*/ 921544 w 1466850"/>
                <a:gd name="connsiteY41" fmla="*/ 609600 h 1209675"/>
                <a:gd name="connsiteX42" fmla="*/ 909637 w 1466850"/>
                <a:gd name="connsiteY42" fmla="*/ 552450 h 1209675"/>
                <a:gd name="connsiteX43" fmla="*/ 928687 w 1466850"/>
                <a:gd name="connsiteY43" fmla="*/ 540544 h 1209675"/>
                <a:gd name="connsiteX44" fmla="*/ 973931 w 1466850"/>
                <a:gd name="connsiteY44" fmla="*/ 535781 h 1209675"/>
                <a:gd name="connsiteX45" fmla="*/ 1014412 w 1466850"/>
                <a:gd name="connsiteY45" fmla="*/ 447675 h 1209675"/>
                <a:gd name="connsiteX46" fmla="*/ 1038225 w 1466850"/>
                <a:gd name="connsiteY46" fmla="*/ 445294 h 1209675"/>
                <a:gd name="connsiteX47" fmla="*/ 1073944 w 1466850"/>
                <a:gd name="connsiteY47" fmla="*/ 476250 h 1209675"/>
                <a:gd name="connsiteX48" fmla="*/ 1112044 w 1466850"/>
                <a:gd name="connsiteY48" fmla="*/ 514350 h 1209675"/>
                <a:gd name="connsiteX49" fmla="*/ 1171575 w 1466850"/>
                <a:gd name="connsiteY49" fmla="*/ 540544 h 1209675"/>
                <a:gd name="connsiteX50" fmla="*/ 1219200 w 1466850"/>
                <a:gd name="connsiteY50" fmla="*/ 521494 h 1209675"/>
                <a:gd name="connsiteX51" fmla="*/ 1245394 w 1466850"/>
                <a:gd name="connsiteY51" fmla="*/ 502444 h 1209675"/>
                <a:gd name="connsiteX52" fmla="*/ 1278731 w 1466850"/>
                <a:gd name="connsiteY52" fmla="*/ 511969 h 1209675"/>
                <a:gd name="connsiteX53" fmla="*/ 1295400 w 1466850"/>
                <a:gd name="connsiteY53" fmla="*/ 531019 h 1209675"/>
                <a:gd name="connsiteX54" fmla="*/ 1273969 w 1466850"/>
                <a:gd name="connsiteY54" fmla="*/ 573881 h 1209675"/>
                <a:gd name="connsiteX55" fmla="*/ 1271587 w 1466850"/>
                <a:gd name="connsiteY55" fmla="*/ 602456 h 1209675"/>
                <a:gd name="connsiteX56" fmla="*/ 1285875 w 1466850"/>
                <a:gd name="connsiteY56" fmla="*/ 611981 h 1209675"/>
                <a:gd name="connsiteX57" fmla="*/ 1300162 w 1466850"/>
                <a:gd name="connsiteY57" fmla="*/ 628650 h 1209675"/>
                <a:gd name="connsiteX58" fmla="*/ 1321594 w 1466850"/>
                <a:gd name="connsiteY58" fmla="*/ 666750 h 1209675"/>
                <a:gd name="connsiteX59" fmla="*/ 1347787 w 1466850"/>
                <a:gd name="connsiteY59" fmla="*/ 681037 h 1209675"/>
                <a:gd name="connsiteX60" fmla="*/ 1371600 w 1466850"/>
                <a:gd name="connsiteY60" fmla="*/ 681037 h 1209675"/>
                <a:gd name="connsiteX61" fmla="*/ 1376362 w 1466850"/>
                <a:gd name="connsiteY61" fmla="*/ 628650 h 1209675"/>
                <a:gd name="connsiteX62" fmla="*/ 1395412 w 1466850"/>
                <a:gd name="connsiteY62" fmla="*/ 578644 h 1209675"/>
                <a:gd name="connsiteX63" fmla="*/ 1426369 w 1466850"/>
                <a:gd name="connsiteY63" fmla="*/ 571500 h 1209675"/>
                <a:gd name="connsiteX64" fmla="*/ 1466850 w 1466850"/>
                <a:gd name="connsiteY64" fmla="*/ 552450 h 1209675"/>
                <a:gd name="connsiteX65" fmla="*/ 1443037 w 1466850"/>
                <a:gd name="connsiteY65" fmla="*/ 509587 h 1209675"/>
                <a:gd name="connsiteX66" fmla="*/ 1414462 w 1466850"/>
                <a:gd name="connsiteY66" fmla="*/ 464344 h 1209675"/>
                <a:gd name="connsiteX67" fmla="*/ 1388269 w 1466850"/>
                <a:gd name="connsiteY67" fmla="*/ 438150 h 1209675"/>
                <a:gd name="connsiteX68" fmla="*/ 1404937 w 1466850"/>
                <a:gd name="connsiteY68" fmla="*/ 400050 h 1209675"/>
                <a:gd name="connsiteX69" fmla="*/ 1404937 w 1466850"/>
                <a:gd name="connsiteY69" fmla="*/ 383381 h 1209675"/>
                <a:gd name="connsiteX70" fmla="*/ 1431131 w 1466850"/>
                <a:gd name="connsiteY70" fmla="*/ 338137 h 1209675"/>
                <a:gd name="connsiteX71" fmla="*/ 1419225 w 1466850"/>
                <a:gd name="connsiteY71" fmla="*/ 264319 h 1209675"/>
                <a:gd name="connsiteX72" fmla="*/ 1438275 w 1466850"/>
                <a:gd name="connsiteY72" fmla="*/ 202406 h 1209675"/>
                <a:gd name="connsiteX73" fmla="*/ 1435894 w 1466850"/>
                <a:gd name="connsiteY73" fmla="*/ 173831 h 1209675"/>
                <a:gd name="connsiteX74" fmla="*/ 1404937 w 1466850"/>
                <a:gd name="connsiteY74" fmla="*/ 164306 h 1209675"/>
                <a:gd name="connsiteX75" fmla="*/ 1364456 w 1466850"/>
                <a:gd name="connsiteY75" fmla="*/ 154781 h 1209675"/>
                <a:gd name="connsiteX76" fmla="*/ 1293019 w 1466850"/>
                <a:gd name="connsiteY76" fmla="*/ 154781 h 1209675"/>
                <a:gd name="connsiteX77" fmla="*/ 1233487 w 1466850"/>
                <a:gd name="connsiteY77" fmla="*/ 121444 h 1209675"/>
                <a:gd name="connsiteX78" fmla="*/ 1207294 w 1466850"/>
                <a:gd name="connsiteY78" fmla="*/ 114300 h 1209675"/>
                <a:gd name="connsiteX79" fmla="*/ 1188244 w 1466850"/>
                <a:gd name="connsiteY79" fmla="*/ 126206 h 1209675"/>
                <a:gd name="connsiteX80" fmla="*/ 1133475 w 1466850"/>
                <a:gd name="connsiteY80" fmla="*/ 188119 h 1209675"/>
                <a:gd name="connsiteX81" fmla="*/ 1116806 w 1466850"/>
                <a:gd name="connsiteY81" fmla="*/ 188119 h 1209675"/>
                <a:gd name="connsiteX82" fmla="*/ 1078706 w 1466850"/>
                <a:gd name="connsiteY82" fmla="*/ 142875 h 1209675"/>
                <a:gd name="connsiteX83" fmla="*/ 1054894 w 1466850"/>
                <a:gd name="connsiteY83" fmla="*/ 138112 h 1209675"/>
                <a:gd name="connsiteX84" fmla="*/ 997744 w 1466850"/>
                <a:gd name="connsiteY84" fmla="*/ 157162 h 1209675"/>
                <a:gd name="connsiteX85" fmla="*/ 973931 w 1466850"/>
                <a:gd name="connsiteY85" fmla="*/ 178594 h 1209675"/>
                <a:gd name="connsiteX86" fmla="*/ 928687 w 1466850"/>
                <a:gd name="connsiteY86" fmla="*/ 173831 h 1209675"/>
                <a:gd name="connsiteX87" fmla="*/ 878681 w 1466850"/>
                <a:gd name="connsiteY87" fmla="*/ 164306 h 1209675"/>
                <a:gd name="connsiteX88" fmla="*/ 864394 w 1466850"/>
                <a:gd name="connsiteY88" fmla="*/ 83344 h 1209675"/>
                <a:gd name="connsiteX89" fmla="*/ 845344 w 1466850"/>
                <a:gd name="connsiteY89" fmla="*/ 69056 h 1209675"/>
                <a:gd name="connsiteX90" fmla="*/ 747712 w 1466850"/>
                <a:gd name="connsiteY90" fmla="*/ 119062 h 1209675"/>
                <a:gd name="connsiteX91" fmla="*/ 721519 w 1466850"/>
                <a:gd name="connsiteY91" fmla="*/ 140494 h 1209675"/>
                <a:gd name="connsiteX92" fmla="*/ 709612 w 1466850"/>
                <a:gd name="connsiteY92" fmla="*/ 190500 h 1209675"/>
                <a:gd name="connsiteX93" fmla="*/ 707231 w 1466850"/>
                <a:gd name="connsiteY93" fmla="*/ 195262 h 1209675"/>
                <a:gd name="connsiteX94" fmla="*/ 654844 w 1466850"/>
                <a:gd name="connsiteY94" fmla="*/ 190500 h 1209675"/>
                <a:gd name="connsiteX95" fmla="*/ 633412 w 1466850"/>
                <a:gd name="connsiteY95" fmla="*/ 180975 h 1209675"/>
                <a:gd name="connsiteX96" fmla="*/ 614362 w 1466850"/>
                <a:gd name="connsiteY96" fmla="*/ 142875 h 1209675"/>
                <a:gd name="connsiteX97" fmla="*/ 590550 w 1466850"/>
                <a:gd name="connsiteY97" fmla="*/ 130969 h 1209675"/>
                <a:gd name="connsiteX98" fmla="*/ 540544 w 1466850"/>
                <a:gd name="connsiteY98" fmla="*/ 161925 h 1209675"/>
                <a:gd name="connsiteX99" fmla="*/ 507206 w 1466850"/>
                <a:gd name="connsiteY99" fmla="*/ 154781 h 1209675"/>
                <a:gd name="connsiteX100" fmla="*/ 495300 w 1466850"/>
                <a:gd name="connsiteY100" fmla="*/ 123825 h 1209675"/>
                <a:gd name="connsiteX101" fmla="*/ 490537 w 1466850"/>
                <a:gd name="connsiteY101" fmla="*/ 114300 h 1209675"/>
                <a:gd name="connsiteX102" fmla="*/ 431006 w 1466850"/>
                <a:gd name="connsiteY102" fmla="*/ 97631 h 1209675"/>
                <a:gd name="connsiteX103" fmla="*/ 442912 w 1466850"/>
                <a:gd name="connsiteY103" fmla="*/ 33337 h 1209675"/>
                <a:gd name="connsiteX104" fmla="*/ 423862 w 1466850"/>
                <a:gd name="connsiteY104" fmla="*/ 19050 h 1209675"/>
                <a:gd name="connsiteX105" fmla="*/ 335756 w 1466850"/>
                <a:gd name="connsiteY105" fmla="*/ 0 h 1209675"/>
                <a:gd name="connsiteX106" fmla="*/ 302419 w 1466850"/>
                <a:gd name="connsiteY106" fmla="*/ 35719 h 1209675"/>
                <a:gd name="connsiteX107" fmla="*/ 266700 w 1466850"/>
                <a:gd name="connsiteY107" fmla="*/ 50006 h 1209675"/>
                <a:gd name="connsiteX108" fmla="*/ 271462 w 1466850"/>
                <a:gd name="connsiteY108" fmla="*/ 95250 h 1209675"/>
                <a:gd name="connsiteX109" fmla="*/ 316706 w 1466850"/>
                <a:gd name="connsiteY109" fmla="*/ 121444 h 1209675"/>
                <a:gd name="connsiteX110" fmla="*/ 302419 w 1466850"/>
                <a:gd name="connsiteY110" fmla="*/ 145256 h 1209675"/>
                <a:gd name="connsiteX111" fmla="*/ 247650 w 1466850"/>
                <a:gd name="connsiteY111" fmla="*/ 159544 h 1209675"/>
                <a:gd name="connsiteX112" fmla="*/ 214312 w 1466850"/>
                <a:gd name="connsiteY112" fmla="*/ 216694 h 1209675"/>
                <a:gd name="connsiteX113" fmla="*/ 183356 w 1466850"/>
                <a:gd name="connsiteY113" fmla="*/ 221456 h 1209675"/>
                <a:gd name="connsiteX114" fmla="*/ 183356 w 1466850"/>
                <a:gd name="connsiteY114" fmla="*/ 254794 h 1209675"/>
                <a:gd name="connsiteX115" fmla="*/ 161925 w 1466850"/>
                <a:gd name="connsiteY115" fmla="*/ 304800 h 1209675"/>
                <a:gd name="connsiteX116" fmla="*/ 140494 w 1466850"/>
                <a:gd name="connsiteY116" fmla="*/ 323850 h 1209675"/>
                <a:gd name="connsiteX117" fmla="*/ 71439 w 1466850"/>
                <a:gd name="connsiteY117" fmla="*/ 300039 h 1209675"/>
                <a:gd name="connsiteX118" fmla="*/ 59530 w 1466850"/>
                <a:gd name="connsiteY118" fmla="*/ 302418 h 1209675"/>
                <a:gd name="connsiteX119" fmla="*/ 30956 w 1466850"/>
                <a:gd name="connsiteY119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219075 w 1466850"/>
                <a:gd name="connsiteY17" fmla="*/ 1150144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71587 w 1466850"/>
                <a:gd name="connsiteY56" fmla="*/ 602456 h 1209675"/>
                <a:gd name="connsiteX57" fmla="*/ 1285875 w 1466850"/>
                <a:gd name="connsiteY57" fmla="*/ 611981 h 1209675"/>
                <a:gd name="connsiteX58" fmla="*/ 1300162 w 1466850"/>
                <a:gd name="connsiteY58" fmla="*/ 628650 h 1209675"/>
                <a:gd name="connsiteX59" fmla="*/ 1321594 w 1466850"/>
                <a:gd name="connsiteY59" fmla="*/ 666750 h 1209675"/>
                <a:gd name="connsiteX60" fmla="*/ 1347787 w 1466850"/>
                <a:gd name="connsiteY60" fmla="*/ 681037 h 1209675"/>
                <a:gd name="connsiteX61" fmla="*/ 1371600 w 1466850"/>
                <a:gd name="connsiteY61" fmla="*/ 681037 h 1209675"/>
                <a:gd name="connsiteX62" fmla="*/ 1376362 w 1466850"/>
                <a:gd name="connsiteY62" fmla="*/ 628650 h 1209675"/>
                <a:gd name="connsiteX63" fmla="*/ 1395412 w 1466850"/>
                <a:gd name="connsiteY63" fmla="*/ 578644 h 1209675"/>
                <a:gd name="connsiteX64" fmla="*/ 1426369 w 1466850"/>
                <a:gd name="connsiteY64" fmla="*/ 571500 h 1209675"/>
                <a:gd name="connsiteX65" fmla="*/ 1466850 w 1466850"/>
                <a:gd name="connsiteY65" fmla="*/ 552450 h 1209675"/>
                <a:gd name="connsiteX66" fmla="*/ 1443037 w 1466850"/>
                <a:gd name="connsiteY66" fmla="*/ 509587 h 1209675"/>
                <a:gd name="connsiteX67" fmla="*/ 1414462 w 1466850"/>
                <a:gd name="connsiteY67" fmla="*/ 464344 h 1209675"/>
                <a:gd name="connsiteX68" fmla="*/ 1388269 w 1466850"/>
                <a:gd name="connsiteY68" fmla="*/ 438150 h 1209675"/>
                <a:gd name="connsiteX69" fmla="*/ 1404937 w 1466850"/>
                <a:gd name="connsiteY69" fmla="*/ 400050 h 1209675"/>
                <a:gd name="connsiteX70" fmla="*/ 1404937 w 1466850"/>
                <a:gd name="connsiteY70" fmla="*/ 383381 h 1209675"/>
                <a:gd name="connsiteX71" fmla="*/ 1431131 w 1466850"/>
                <a:gd name="connsiteY71" fmla="*/ 338137 h 1209675"/>
                <a:gd name="connsiteX72" fmla="*/ 1419225 w 1466850"/>
                <a:gd name="connsiteY72" fmla="*/ 264319 h 1209675"/>
                <a:gd name="connsiteX73" fmla="*/ 1438275 w 1466850"/>
                <a:gd name="connsiteY73" fmla="*/ 202406 h 1209675"/>
                <a:gd name="connsiteX74" fmla="*/ 1435894 w 1466850"/>
                <a:gd name="connsiteY74" fmla="*/ 173831 h 1209675"/>
                <a:gd name="connsiteX75" fmla="*/ 1404937 w 1466850"/>
                <a:gd name="connsiteY75" fmla="*/ 164306 h 1209675"/>
                <a:gd name="connsiteX76" fmla="*/ 1364456 w 1466850"/>
                <a:gd name="connsiteY76" fmla="*/ 154781 h 1209675"/>
                <a:gd name="connsiteX77" fmla="*/ 1293019 w 1466850"/>
                <a:gd name="connsiteY77" fmla="*/ 154781 h 1209675"/>
                <a:gd name="connsiteX78" fmla="*/ 1233487 w 1466850"/>
                <a:gd name="connsiteY78" fmla="*/ 121444 h 1209675"/>
                <a:gd name="connsiteX79" fmla="*/ 1207294 w 1466850"/>
                <a:gd name="connsiteY79" fmla="*/ 114300 h 1209675"/>
                <a:gd name="connsiteX80" fmla="*/ 1188244 w 1466850"/>
                <a:gd name="connsiteY80" fmla="*/ 126206 h 1209675"/>
                <a:gd name="connsiteX81" fmla="*/ 1133475 w 1466850"/>
                <a:gd name="connsiteY81" fmla="*/ 188119 h 1209675"/>
                <a:gd name="connsiteX82" fmla="*/ 1116806 w 1466850"/>
                <a:gd name="connsiteY82" fmla="*/ 188119 h 1209675"/>
                <a:gd name="connsiteX83" fmla="*/ 1078706 w 1466850"/>
                <a:gd name="connsiteY83" fmla="*/ 142875 h 1209675"/>
                <a:gd name="connsiteX84" fmla="*/ 1054894 w 1466850"/>
                <a:gd name="connsiteY84" fmla="*/ 138112 h 1209675"/>
                <a:gd name="connsiteX85" fmla="*/ 997744 w 1466850"/>
                <a:gd name="connsiteY85" fmla="*/ 157162 h 1209675"/>
                <a:gd name="connsiteX86" fmla="*/ 973931 w 1466850"/>
                <a:gd name="connsiteY86" fmla="*/ 178594 h 1209675"/>
                <a:gd name="connsiteX87" fmla="*/ 928687 w 1466850"/>
                <a:gd name="connsiteY87" fmla="*/ 173831 h 1209675"/>
                <a:gd name="connsiteX88" fmla="*/ 878681 w 1466850"/>
                <a:gd name="connsiteY88" fmla="*/ 164306 h 1209675"/>
                <a:gd name="connsiteX89" fmla="*/ 864394 w 1466850"/>
                <a:gd name="connsiteY89" fmla="*/ 83344 h 1209675"/>
                <a:gd name="connsiteX90" fmla="*/ 845344 w 1466850"/>
                <a:gd name="connsiteY90" fmla="*/ 69056 h 1209675"/>
                <a:gd name="connsiteX91" fmla="*/ 747712 w 1466850"/>
                <a:gd name="connsiteY91" fmla="*/ 119062 h 1209675"/>
                <a:gd name="connsiteX92" fmla="*/ 721519 w 1466850"/>
                <a:gd name="connsiteY92" fmla="*/ 140494 h 1209675"/>
                <a:gd name="connsiteX93" fmla="*/ 709612 w 1466850"/>
                <a:gd name="connsiteY93" fmla="*/ 190500 h 1209675"/>
                <a:gd name="connsiteX94" fmla="*/ 707231 w 1466850"/>
                <a:gd name="connsiteY94" fmla="*/ 195262 h 1209675"/>
                <a:gd name="connsiteX95" fmla="*/ 654844 w 1466850"/>
                <a:gd name="connsiteY95" fmla="*/ 190500 h 1209675"/>
                <a:gd name="connsiteX96" fmla="*/ 633412 w 1466850"/>
                <a:gd name="connsiteY96" fmla="*/ 180975 h 1209675"/>
                <a:gd name="connsiteX97" fmla="*/ 614362 w 1466850"/>
                <a:gd name="connsiteY97" fmla="*/ 142875 h 1209675"/>
                <a:gd name="connsiteX98" fmla="*/ 590550 w 1466850"/>
                <a:gd name="connsiteY98" fmla="*/ 130969 h 1209675"/>
                <a:gd name="connsiteX99" fmla="*/ 540544 w 1466850"/>
                <a:gd name="connsiteY99" fmla="*/ 161925 h 1209675"/>
                <a:gd name="connsiteX100" fmla="*/ 507206 w 1466850"/>
                <a:gd name="connsiteY100" fmla="*/ 154781 h 1209675"/>
                <a:gd name="connsiteX101" fmla="*/ 495300 w 1466850"/>
                <a:gd name="connsiteY101" fmla="*/ 123825 h 1209675"/>
                <a:gd name="connsiteX102" fmla="*/ 490537 w 1466850"/>
                <a:gd name="connsiteY102" fmla="*/ 114300 h 1209675"/>
                <a:gd name="connsiteX103" fmla="*/ 431006 w 1466850"/>
                <a:gd name="connsiteY103" fmla="*/ 97631 h 1209675"/>
                <a:gd name="connsiteX104" fmla="*/ 442912 w 1466850"/>
                <a:gd name="connsiteY104" fmla="*/ 33337 h 1209675"/>
                <a:gd name="connsiteX105" fmla="*/ 423862 w 1466850"/>
                <a:gd name="connsiteY105" fmla="*/ 19050 h 1209675"/>
                <a:gd name="connsiteX106" fmla="*/ 335756 w 1466850"/>
                <a:gd name="connsiteY106" fmla="*/ 0 h 1209675"/>
                <a:gd name="connsiteX107" fmla="*/ 302419 w 1466850"/>
                <a:gd name="connsiteY107" fmla="*/ 35719 h 1209675"/>
                <a:gd name="connsiteX108" fmla="*/ 266700 w 1466850"/>
                <a:gd name="connsiteY108" fmla="*/ 50006 h 1209675"/>
                <a:gd name="connsiteX109" fmla="*/ 271462 w 1466850"/>
                <a:gd name="connsiteY109" fmla="*/ 95250 h 1209675"/>
                <a:gd name="connsiteX110" fmla="*/ 316706 w 1466850"/>
                <a:gd name="connsiteY110" fmla="*/ 121444 h 1209675"/>
                <a:gd name="connsiteX111" fmla="*/ 302419 w 1466850"/>
                <a:gd name="connsiteY111" fmla="*/ 145256 h 1209675"/>
                <a:gd name="connsiteX112" fmla="*/ 247650 w 1466850"/>
                <a:gd name="connsiteY112" fmla="*/ 159544 h 1209675"/>
                <a:gd name="connsiteX113" fmla="*/ 214312 w 1466850"/>
                <a:gd name="connsiteY113" fmla="*/ 216694 h 1209675"/>
                <a:gd name="connsiteX114" fmla="*/ 183356 w 1466850"/>
                <a:gd name="connsiteY114" fmla="*/ 221456 h 1209675"/>
                <a:gd name="connsiteX115" fmla="*/ 183356 w 1466850"/>
                <a:gd name="connsiteY115" fmla="*/ 254794 h 1209675"/>
                <a:gd name="connsiteX116" fmla="*/ 161925 w 1466850"/>
                <a:gd name="connsiteY116" fmla="*/ 304800 h 1209675"/>
                <a:gd name="connsiteX117" fmla="*/ 140494 w 1466850"/>
                <a:gd name="connsiteY117" fmla="*/ 323850 h 1209675"/>
                <a:gd name="connsiteX118" fmla="*/ 71439 w 1466850"/>
                <a:gd name="connsiteY118" fmla="*/ 300039 h 1209675"/>
                <a:gd name="connsiteX119" fmla="*/ 59530 w 1466850"/>
                <a:gd name="connsiteY119" fmla="*/ 302418 h 1209675"/>
                <a:gd name="connsiteX120" fmla="*/ 30956 w 1466850"/>
                <a:gd name="connsiteY120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159544 w 1466850"/>
                <a:gd name="connsiteY17" fmla="*/ 1112044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71587 w 1466850"/>
                <a:gd name="connsiteY56" fmla="*/ 602456 h 1209675"/>
                <a:gd name="connsiteX57" fmla="*/ 1285875 w 1466850"/>
                <a:gd name="connsiteY57" fmla="*/ 611981 h 1209675"/>
                <a:gd name="connsiteX58" fmla="*/ 1300162 w 1466850"/>
                <a:gd name="connsiteY58" fmla="*/ 628650 h 1209675"/>
                <a:gd name="connsiteX59" fmla="*/ 1321594 w 1466850"/>
                <a:gd name="connsiteY59" fmla="*/ 666750 h 1209675"/>
                <a:gd name="connsiteX60" fmla="*/ 1347787 w 1466850"/>
                <a:gd name="connsiteY60" fmla="*/ 681037 h 1209675"/>
                <a:gd name="connsiteX61" fmla="*/ 1371600 w 1466850"/>
                <a:gd name="connsiteY61" fmla="*/ 681037 h 1209675"/>
                <a:gd name="connsiteX62" fmla="*/ 1376362 w 1466850"/>
                <a:gd name="connsiteY62" fmla="*/ 628650 h 1209675"/>
                <a:gd name="connsiteX63" fmla="*/ 1395412 w 1466850"/>
                <a:gd name="connsiteY63" fmla="*/ 578644 h 1209675"/>
                <a:gd name="connsiteX64" fmla="*/ 1426369 w 1466850"/>
                <a:gd name="connsiteY64" fmla="*/ 571500 h 1209675"/>
                <a:gd name="connsiteX65" fmla="*/ 1466850 w 1466850"/>
                <a:gd name="connsiteY65" fmla="*/ 552450 h 1209675"/>
                <a:gd name="connsiteX66" fmla="*/ 1443037 w 1466850"/>
                <a:gd name="connsiteY66" fmla="*/ 509587 h 1209675"/>
                <a:gd name="connsiteX67" fmla="*/ 1414462 w 1466850"/>
                <a:gd name="connsiteY67" fmla="*/ 464344 h 1209675"/>
                <a:gd name="connsiteX68" fmla="*/ 1388269 w 1466850"/>
                <a:gd name="connsiteY68" fmla="*/ 438150 h 1209675"/>
                <a:gd name="connsiteX69" fmla="*/ 1404937 w 1466850"/>
                <a:gd name="connsiteY69" fmla="*/ 400050 h 1209675"/>
                <a:gd name="connsiteX70" fmla="*/ 1404937 w 1466850"/>
                <a:gd name="connsiteY70" fmla="*/ 383381 h 1209675"/>
                <a:gd name="connsiteX71" fmla="*/ 1431131 w 1466850"/>
                <a:gd name="connsiteY71" fmla="*/ 338137 h 1209675"/>
                <a:gd name="connsiteX72" fmla="*/ 1419225 w 1466850"/>
                <a:gd name="connsiteY72" fmla="*/ 264319 h 1209675"/>
                <a:gd name="connsiteX73" fmla="*/ 1438275 w 1466850"/>
                <a:gd name="connsiteY73" fmla="*/ 202406 h 1209675"/>
                <a:gd name="connsiteX74" fmla="*/ 1435894 w 1466850"/>
                <a:gd name="connsiteY74" fmla="*/ 173831 h 1209675"/>
                <a:gd name="connsiteX75" fmla="*/ 1404937 w 1466850"/>
                <a:gd name="connsiteY75" fmla="*/ 164306 h 1209675"/>
                <a:gd name="connsiteX76" fmla="*/ 1364456 w 1466850"/>
                <a:gd name="connsiteY76" fmla="*/ 154781 h 1209675"/>
                <a:gd name="connsiteX77" fmla="*/ 1293019 w 1466850"/>
                <a:gd name="connsiteY77" fmla="*/ 154781 h 1209675"/>
                <a:gd name="connsiteX78" fmla="*/ 1233487 w 1466850"/>
                <a:gd name="connsiteY78" fmla="*/ 121444 h 1209675"/>
                <a:gd name="connsiteX79" fmla="*/ 1207294 w 1466850"/>
                <a:gd name="connsiteY79" fmla="*/ 114300 h 1209675"/>
                <a:gd name="connsiteX80" fmla="*/ 1188244 w 1466850"/>
                <a:gd name="connsiteY80" fmla="*/ 126206 h 1209675"/>
                <a:gd name="connsiteX81" fmla="*/ 1133475 w 1466850"/>
                <a:gd name="connsiteY81" fmla="*/ 188119 h 1209675"/>
                <a:gd name="connsiteX82" fmla="*/ 1116806 w 1466850"/>
                <a:gd name="connsiteY82" fmla="*/ 188119 h 1209675"/>
                <a:gd name="connsiteX83" fmla="*/ 1078706 w 1466850"/>
                <a:gd name="connsiteY83" fmla="*/ 142875 h 1209675"/>
                <a:gd name="connsiteX84" fmla="*/ 1054894 w 1466850"/>
                <a:gd name="connsiteY84" fmla="*/ 138112 h 1209675"/>
                <a:gd name="connsiteX85" fmla="*/ 997744 w 1466850"/>
                <a:gd name="connsiteY85" fmla="*/ 157162 h 1209675"/>
                <a:gd name="connsiteX86" fmla="*/ 973931 w 1466850"/>
                <a:gd name="connsiteY86" fmla="*/ 178594 h 1209675"/>
                <a:gd name="connsiteX87" fmla="*/ 928687 w 1466850"/>
                <a:gd name="connsiteY87" fmla="*/ 173831 h 1209675"/>
                <a:gd name="connsiteX88" fmla="*/ 878681 w 1466850"/>
                <a:gd name="connsiteY88" fmla="*/ 164306 h 1209675"/>
                <a:gd name="connsiteX89" fmla="*/ 864394 w 1466850"/>
                <a:gd name="connsiteY89" fmla="*/ 83344 h 1209675"/>
                <a:gd name="connsiteX90" fmla="*/ 845344 w 1466850"/>
                <a:gd name="connsiteY90" fmla="*/ 69056 h 1209675"/>
                <a:gd name="connsiteX91" fmla="*/ 747712 w 1466850"/>
                <a:gd name="connsiteY91" fmla="*/ 119062 h 1209675"/>
                <a:gd name="connsiteX92" fmla="*/ 721519 w 1466850"/>
                <a:gd name="connsiteY92" fmla="*/ 140494 h 1209675"/>
                <a:gd name="connsiteX93" fmla="*/ 709612 w 1466850"/>
                <a:gd name="connsiteY93" fmla="*/ 190500 h 1209675"/>
                <a:gd name="connsiteX94" fmla="*/ 707231 w 1466850"/>
                <a:gd name="connsiteY94" fmla="*/ 195262 h 1209675"/>
                <a:gd name="connsiteX95" fmla="*/ 654844 w 1466850"/>
                <a:gd name="connsiteY95" fmla="*/ 190500 h 1209675"/>
                <a:gd name="connsiteX96" fmla="*/ 633412 w 1466850"/>
                <a:gd name="connsiteY96" fmla="*/ 180975 h 1209675"/>
                <a:gd name="connsiteX97" fmla="*/ 614362 w 1466850"/>
                <a:gd name="connsiteY97" fmla="*/ 142875 h 1209675"/>
                <a:gd name="connsiteX98" fmla="*/ 590550 w 1466850"/>
                <a:gd name="connsiteY98" fmla="*/ 130969 h 1209675"/>
                <a:gd name="connsiteX99" fmla="*/ 540544 w 1466850"/>
                <a:gd name="connsiteY99" fmla="*/ 161925 h 1209675"/>
                <a:gd name="connsiteX100" fmla="*/ 507206 w 1466850"/>
                <a:gd name="connsiteY100" fmla="*/ 154781 h 1209675"/>
                <a:gd name="connsiteX101" fmla="*/ 495300 w 1466850"/>
                <a:gd name="connsiteY101" fmla="*/ 123825 h 1209675"/>
                <a:gd name="connsiteX102" fmla="*/ 490537 w 1466850"/>
                <a:gd name="connsiteY102" fmla="*/ 114300 h 1209675"/>
                <a:gd name="connsiteX103" fmla="*/ 431006 w 1466850"/>
                <a:gd name="connsiteY103" fmla="*/ 97631 h 1209675"/>
                <a:gd name="connsiteX104" fmla="*/ 442912 w 1466850"/>
                <a:gd name="connsiteY104" fmla="*/ 33337 h 1209675"/>
                <a:gd name="connsiteX105" fmla="*/ 423862 w 1466850"/>
                <a:gd name="connsiteY105" fmla="*/ 19050 h 1209675"/>
                <a:gd name="connsiteX106" fmla="*/ 335756 w 1466850"/>
                <a:gd name="connsiteY106" fmla="*/ 0 h 1209675"/>
                <a:gd name="connsiteX107" fmla="*/ 302419 w 1466850"/>
                <a:gd name="connsiteY107" fmla="*/ 35719 h 1209675"/>
                <a:gd name="connsiteX108" fmla="*/ 266700 w 1466850"/>
                <a:gd name="connsiteY108" fmla="*/ 50006 h 1209675"/>
                <a:gd name="connsiteX109" fmla="*/ 271462 w 1466850"/>
                <a:gd name="connsiteY109" fmla="*/ 95250 h 1209675"/>
                <a:gd name="connsiteX110" fmla="*/ 316706 w 1466850"/>
                <a:gd name="connsiteY110" fmla="*/ 121444 h 1209675"/>
                <a:gd name="connsiteX111" fmla="*/ 302419 w 1466850"/>
                <a:gd name="connsiteY111" fmla="*/ 145256 h 1209675"/>
                <a:gd name="connsiteX112" fmla="*/ 247650 w 1466850"/>
                <a:gd name="connsiteY112" fmla="*/ 159544 h 1209675"/>
                <a:gd name="connsiteX113" fmla="*/ 214312 w 1466850"/>
                <a:gd name="connsiteY113" fmla="*/ 216694 h 1209675"/>
                <a:gd name="connsiteX114" fmla="*/ 183356 w 1466850"/>
                <a:gd name="connsiteY114" fmla="*/ 221456 h 1209675"/>
                <a:gd name="connsiteX115" fmla="*/ 183356 w 1466850"/>
                <a:gd name="connsiteY115" fmla="*/ 254794 h 1209675"/>
                <a:gd name="connsiteX116" fmla="*/ 161925 w 1466850"/>
                <a:gd name="connsiteY116" fmla="*/ 304800 h 1209675"/>
                <a:gd name="connsiteX117" fmla="*/ 140494 w 1466850"/>
                <a:gd name="connsiteY117" fmla="*/ 323850 h 1209675"/>
                <a:gd name="connsiteX118" fmla="*/ 71439 w 1466850"/>
                <a:gd name="connsiteY118" fmla="*/ 300039 h 1209675"/>
                <a:gd name="connsiteX119" fmla="*/ 59530 w 1466850"/>
                <a:gd name="connsiteY119" fmla="*/ 302418 h 1209675"/>
                <a:gd name="connsiteX120" fmla="*/ 30956 w 1466850"/>
                <a:gd name="connsiteY120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188119 w 1466850"/>
                <a:gd name="connsiteY17" fmla="*/ 1145381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71587 w 1466850"/>
                <a:gd name="connsiteY56" fmla="*/ 602456 h 1209675"/>
                <a:gd name="connsiteX57" fmla="*/ 1285875 w 1466850"/>
                <a:gd name="connsiteY57" fmla="*/ 611981 h 1209675"/>
                <a:gd name="connsiteX58" fmla="*/ 1300162 w 1466850"/>
                <a:gd name="connsiteY58" fmla="*/ 628650 h 1209675"/>
                <a:gd name="connsiteX59" fmla="*/ 1321594 w 1466850"/>
                <a:gd name="connsiteY59" fmla="*/ 666750 h 1209675"/>
                <a:gd name="connsiteX60" fmla="*/ 1347787 w 1466850"/>
                <a:gd name="connsiteY60" fmla="*/ 681037 h 1209675"/>
                <a:gd name="connsiteX61" fmla="*/ 1371600 w 1466850"/>
                <a:gd name="connsiteY61" fmla="*/ 681037 h 1209675"/>
                <a:gd name="connsiteX62" fmla="*/ 1376362 w 1466850"/>
                <a:gd name="connsiteY62" fmla="*/ 628650 h 1209675"/>
                <a:gd name="connsiteX63" fmla="*/ 1395412 w 1466850"/>
                <a:gd name="connsiteY63" fmla="*/ 578644 h 1209675"/>
                <a:gd name="connsiteX64" fmla="*/ 1426369 w 1466850"/>
                <a:gd name="connsiteY64" fmla="*/ 571500 h 1209675"/>
                <a:gd name="connsiteX65" fmla="*/ 1466850 w 1466850"/>
                <a:gd name="connsiteY65" fmla="*/ 552450 h 1209675"/>
                <a:gd name="connsiteX66" fmla="*/ 1443037 w 1466850"/>
                <a:gd name="connsiteY66" fmla="*/ 509587 h 1209675"/>
                <a:gd name="connsiteX67" fmla="*/ 1414462 w 1466850"/>
                <a:gd name="connsiteY67" fmla="*/ 464344 h 1209675"/>
                <a:gd name="connsiteX68" fmla="*/ 1388269 w 1466850"/>
                <a:gd name="connsiteY68" fmla="*/ 438150 h 1209675"/>
                <a:gd name="connsiteX69" fmla="*/ 1404937 w 1466850"/>
                <a:gd name="connsiteY69" fmla="*/ 400050 h 1209675"/>
                <a:gd name="connsiteX70" fmla="*/ 1404937 w 1466850"/>
                <a:gd name="connsiteY70" fmla="*/ 383381 h 1209675"/>
                <a:gd name="connsiteX71" fmla="*/ 1431131 w 1466850"/>
                <a:gd name="connsiteY71" fmla="*/ 338137 h 1209675"/>
                <a:gd name="connsiteX72" fmla="*/ 1419225 w 1466850"/>
                <a:gd name="connsiteY72" fmla="*/ 264319 h 1209675"/>
                <a:gd name="connsiteX73" fmla="*/ 1438275 w 1466850"/>
                <a:gd name="connsiteY73" fmla="*/ 202406 h 1209675"/>
                <a:gd name="connsiteX74" fmla="*/ 1435894 w 1466850"/>
                <a:gd name="connsiteY74" fmla="*/ 173831 h 1209675"/>
                <a:gd name="connsiteX75" fmla="*/ 1404937 w 1466850"/>
                <a:gd name="connsiteY75" fmla="*/ 164306 h 1209675"/>
                <a:gd name="connsiteX76" fmla="*/ 1364456 w 1466850"/>
                <a:gd name="connsiteY76" fmla="*/ 154781 h 1209675"/>
                <a:gd name="connsiteX77" fmla="*/ 1293019 w 1466850"/>
                <a:gd name="connsiteY77" fmla="*/ 154781 h 1209675"/>
                <a:gd name="connsiteX78" fmla="*/ 1233487 w 1466850"/>
                <a:gd name="connsiteY78" fmla="*/ 121444 h 1209675"/>
                <a:gd name="connsiteX79" fmla="*/ 1207294 w 1466850"/>
                <a:gd name="connsiteY79" fmla="*/ 114300 h 1209675"/>
                <a:gd name="connsiteX80" fmla="*/ 1188244 w 1466850"/>
                <a:gd name="connsiteY80" fmla="*/ 126206 h 1209675"/>
                <a:gd name="connsiteX81" fmla="*/ 1133475 w 1466850"/>
                <a:gd name="connsiteY81" fmla="*/ 188119 h 1209675"/>
                <a:gd name="connsiteX82" fmla="*/ 1116806 w 1466850"/>
                <a:gd name="connsiteY82" fmla="*/ 188119 h 1209675"/>
                <a:gd name="connsiteX83" fmla="*/ 1078706 w 1466850"/>
                <a:gd name="connsiteY83" fmla="*/ 142875 h 1209675"/>
                <a:gd name="connsiteX84" fmla="*/ 1054894 w 1466850"/>
                <a:gd name="connsiteY84" fmla="*/ 138112 h 1209675"/>
                <a:gd name="connsiteX85" fmla="*/ 997744 w 1466850"/>
                <a:gd name="connsiteY85" fmla="*/ 157162 h 1209675"/>
                <a:gd name="connsiteX86" fmla="*/ 973931 w 1466850"/>
                <a:gd name="connsiteY86" fmla="*/ 178594 h 1209675"/>
                <a:gd name="connsiteX87" fmla="*/ 928687 w 1466850"/>
                <a:gd name="connsiteY87" fmla="*/ 173831 h 1209675"/>
                <a:gd name="connsiteX88" fmla="*/ 878681 w 1466850"/>
                <a:gd name="connsiteY88" fmla="*/ 164306 h 1209675"/>
                <a:gd name="connsiteX89" fmla="*/ 864394 w 1466850"/>
                <a:gd name="connsiteY89" fmla="*/ 83344 h 1209675"/>
                <a:gd name="connsiteX90" fmla="*/ 845344 w 1466850"/>
                <a:gd name="connsiteY90" fmla="*/ 69056 h 1209675"/>
                <a:gd name="connsiteX91" fmla="*/ 747712 w 1466850"/>
                <a:gd name="connsiteY91" fmla="*/ 119062 h 1209675"/>
                <a:gd name="connsiteX92" fmla="*/ 721519 w 1466850"/>
                <a:gd name="connsiteY92" fmla="*/ 140494 h 1209675"/>
                <a:gd name="connsiteX93" fmla="*/ 709612 w 1466850"/>
                <a:gd name="connsiteY93" fmla="*/ 190500 h 1209675"/>
                <a:gd name="connsiteX94" fmla="*/ 707231 w 1466850"/>
                <a:gd name="connsiteY94" fmla="*/ 195262 h 1209675"/>
                <a:gd name="connsiteX95" fmla="*/ 654844 w 1466850"/>
                <a:gd name="connsiteY95" fmla="*/ 190500 h 1209675"/>
                <a:gd name="connsiteX96" fmla="*/ 633412 w 1466850"/>
                <a:gd name="connsiteY96" fmla="*/ 180975 h 1209675"/>
                <a:gd name="connsiteX97" fmla="*/ 614362 w 1466850"/>
                <a:gd name="connsiteY97" fmla="*/ 142875 h 1209675"/>
                <a:gd name="connsiteX98" fmla="*/ 590550 w 1466850"/>
                <a:gd name="connsiteY98" fmla="*/ 130969 h 1209675"/>
                <a:gd name="connsiteX99" fmla="*/ 540544 w 1466850"/>
                <a:gd name="connsiteY99" fmla="*/ 161925 h 1209675"/>
                <a:gd name="connsiteX100" fmla="*/ 507206 w 1466850"/>
                <a:gd name="connsiteY100" fmla="*/ 154781 h 1209675"/>
                <a:gd name="connsiteX101" fmla="*/ 495300 w 1466850"/>
                <a:gd name="connsiteY101" fmla="*/ 123825 h 1209675"/>
                <a:gd name="connsiteX102" fmla="*/ 490537 w 1466850"/>
                <a:gd name="connsiteY102" fmla="*/ 114300 h 1209675"/>
                <a:gd name="connsiteX103" fmla="*/ 431006 w 1466850"/>
                <a:gd name="connsiteY103" fmla="*/ 97631 h 1209675"/>
                <a:gd name="connsiteX104" fmla="*/ 442912 w 1466850"/>
                <a:gd name="connsiteY104" fmla="*/ 33337 h 1209675"/>
                <a:gd name="connsiteX105" fmla="*/ 423862 w 1466850"/>
                <a:gd name="connsiteY105" fmla="*/ 19050 h 1209675"/>
                <a:gd name="connsiteX106" fmla="*/ 335756 w 1466850"/>
                <a:gd name="connsiteY106" fmla="*/ 0 h 1209675"/>
                <a:gd name="connsiteX107" fmla="*/ 302419 w 1466850"/>
                <a:gd name="connsiteY107" fmla="*/ 35719 h 1209675"/>
                <a:gd name="connsiteX108" fmla="*/ 266700 w 1466850"/>
                <a:gd name="connsiteY108" fmla="*/ 50006 h 1209675"/>
                <a:gd name="connsiteX109" fmla="*/ 271462 w 1466850"/>
                <a:gd name="connsiteY109" fmla="*/ 95250 h 1209675"/>
                <a:gd name="connsiteX110" fmla="*/ 316706 w 1466850"/>
                <a:gd name="connsiteY110" fmla="*/ 121444 h 1209675"/>
                <a:gd name="connsiteX111" fmla="*/ 302419 w 1466850"/>
                <a:gd name="connsiteY111" fmla="*/ 145256 h 1209675"/>
                <a:gd name="connsiteX112" fmla="*/ 247650 w 1466850"/>
                <a:gd name="connsiteY112" fmla="*/ 159544 h 1209675"/>
                <a:gd name="connsiteX113" fmla="*/ 214312 w 1466850"/>
                <a:gd name="connsiteY113" fmla="*/ 216694 h 1209675"/>
                <a:gd name="connsiteX114" fmla="*/ 183356 w 1466850"/>
                <a:gd name="connsiteY114" fmla="*/ 221456 h 1209675"/>
                <a:gd name="connsiteX115" fmla="*/ 183356 w 1466850"/>
                <a:gd name="connsiteY115" fmla="*/ 254794 h 1209675"/>
                <a:gd name="connsiteX116" fmla="*/ 161925 w 1466850"/>
                <a:gd name="connsiteY116" fmla="*/ 304800 h 1209675"/>
                <a:gd name="connsiteX117" fmla="*/ 140494 w 1466850"/>
                <a:gd name="connsiteY117" fmla="*/ 323850 h 1209675"/>
                <a:gd name="connsiteX118" fmla="*/ 71439 w 1466850"/>
                <a:gd name="connsiteY118" fmla="*/ 300039 h 1209675"/>
                <a:gd name="connsiteX119" fmla="*/ 59530 w 1466850"/>
                <a:gd name="connsiteY119" fmla="*/ 302418 h 1209675"/>
                <a:gd name="connsiteX120" fmla="*/ 30956 w 1466850"/>
                <a:gd name="connsiteY120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188119 w 1466850"/>
                <a:gd name="connsiteY17" fmla="*/ 1145381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71587 w 1466850"/>
                <a:gd name="connsiteY56" fmla="*/ 602456 h 1209675"/>
                <a:gd name="connsiteX57" fmla="*/ 1285875 w 1466850"/>
                <a:gd name="connsiteY57" fmla="*/ 611981 h 1209675"/>
                <a:gd name="connsiteX58" fmla="*/ 1300162 w 1466850"/>
                <a:gd name="connsiteY58" fmla="*/ 628650 h 1209675"/>
                <a:gd name="connsiteX59" fmla="*/ 1321594 w 1466850"/>
                <a:gd name="connsiteY59" fmla="*/ 666750 h 1209675"/>
                <a:gd name="connsiteX60" fmla="*/ 1347787 w 1466850"/>
                <a:gd name="connsiteY60" fmla="*/ 681037 h 1209675"/>
                <a:gd name="connsiteX61" fmla="*/ 1371600 w 1466850"/>
                <a:gd name="connsiteY61" fmla="*/ 681037 h 1209675"/>
                <a:gd name="connsiteX62" fmla="*/ 1376362 w 1466850"/>
                <a:gd name="connsiteY62" fmla="*/ 628650 h 1209675"/>
                <a:gd name="connsiteX63" fmla="*/ 1395412 w 1466850"/>
                <a:gd name="connsiteY63" fmla="*/ 578644 h 1209675"/>
                <a:gd name="connsiteX64" fmla="*/ 1426369 w 1466850"/>
                <a:gd name="connsiteY64" fmla="*/ 571500 h 1209675"/>
                <a:gd name="connsiteX65" fmla="*/ 1466850 w 1466850"/>
                <a:gd name="connsiteY65" fmla="*/ 552450 h 1209675"/>
                <a:gd name="connsiteX66" fmla="*/ 1443037 w 1466850"/>
                <a:gd name="connsiteY66" fmla="*/ 509587 h 1209675"/>
                <a:gd name="connsiteX67" fmla="*/ 1414462 w 1466850"/>
                <a:gd name="connsiteY67" fmla="*/ 464344 h 1209675"/>
                <a:gd name="connsiteX68" fmla="*/ 1388269 w 1466850"/>
                <a:gd name="connsiteY68" fmla="*/ 438150 h 1209675"/>
                <a:gd name="connsiteX69" fmla="*/ 1404937 w 1466850"/>
                <a:gd name="connsiteY69" fmla="*/ 400050 h 1209675"/>
                <a:gd name="connsiteX70" fmla="*/ 1404937 w 1466850"/>
                <a:gd name="connsiteY70" fmla="*/ 383381 h 1209675"/>
                <a:gd name="connsiteX71" fmla="*/ 1431131 w 1466850"/>
                <a:gd name="connsiteY71" fmla="*/ 338137 h 1209675"/>
                <a:gd name="connsiteX72" fmla="*/ 1419225 w 1466850"/>
                <a:gd name="connsiteY72" fmla="*/ 264319 h 1209675"/>
                <a:gd name="connsiteX73" fmla="*/ 1438275 w 1466850"/>
                <a:gd name="connsiteY73" fmla="*/ 202406 h 1209675"/>
                <a:gd name="connsiteX74" fmla="*/ 1435894 w 1466850"/>
                <a:gd name="connsiteY74" fmla="*/ 173831 h 1209675"/>
                <a:gd name="connsiteX75" fmla="*/ 1404937 w 1466850"/>
                <a:gd name="connsiteY75" fmla="*/ 164306 h 1209675"/>
                <a:gd name="connsiteX76" fmla="*/ 1364456 w 1466850"/>
                <a:gd name="connsiteY76" fmla="*/ 154781 h 1209675"/>
                <a:gd name="connsiteX77" fmla="*/ 1293019 w 1466850"/>
                <a:gd name="connsiteY77" fmla="*/ 154781 h 1209675"/>
                <a:gd name="connsiteX78" fmla="*/ 1233487 w 1466850"/>
                <a:gd name="connsiteY78" fmla="*/ 121444 h 1209675"/>
                <a:gd name="connsiteX79" fmla="*/ 1207294 w 1466850"/>
                <a:gd name="connsiteY79" fmla="*/ 114300 h 1209675"/>
                <a:gd name="connsiteX80" fmla="*/ 1188244 w 1466850"/>
                <a:gd name="connsiteY80" fmla="*/ 126206 h 1209675"/>
                <a:gd name="connsiteX81" fmla="*/ 1133475 w 1466850"/>
                <a:gd name="connsiteY81" fmla="*/ 188119 h 1209675"/>
                <a:gd name="connsiteX82" fmla="*/ 1116806 w 1466850"/>
                <a:gd name="connsiteY82" fmla="*/ 188119 h 1209675"/>
                <a:gd name="connsiteX83" fmla="*/ 1078706 w 1466850"/>
                <a:gd name="connsiteY83" fmla="*/ 142875 h 1209675"/>
                <a:gd name="connsiteX84" fmla="*/ 1054894 w 1466850"/>
                <a:gd name="connsiteY84" fmla="*/ 138112 h 1209675"/>
                <a:gd name="connsiteX85" fmla="*/ 997744 w 1466850"/>
                <a:gd name="connsiteY85" fmla="*/ 157162 h 1209675"/>
                <a:gd name="connsiteX86" fmla="*/ 973931 w 1466850"/>
                <a:gd name="connsiteY86" fmla="*/ 178594 h 1209675"/>
                <a:gd name="connsiteX87" fmla="*/ 928687 w 1466850"/>
                <a:gd name="connsiteY87" fmla="*/ 173831 h 1209675"/>
                <a:gd name="connsiteX88" fmla="*/ 878681 w 1466850"/>
                <a:gd name="connsiteY88" fmla="*/ 164306 h 1209675"/>
                <a:gd name="connsiteX89" fmla="*/ 864394 w 1466850"/>
                <a:gd name="connsiteY89" fmla="*/ 83344 h 1209675"/>
                <a:gd name="connsiteX90" fmla="*/ 845344 w 1466850"/>
                <a:gd name="connsiteY90" fmla="*/ 69056 h 1209675"/>
                <a:gd name="connsiteX91" fmla="*/ 747712 w 1466850"/>
                <a:gd name="connsiteY91" fmla="*/ 119062 h 1209675"/>
                <a:gd name="connsiteX92" fmla="*/ 721519 w 1466850"/>
                <a:gd name="connsiteY92" fmla="*/ 140494 h 1209675"/>
                <a:gd name="connsiteX93" fmla="*/ 709612 w 1466850"/>
                <a:gd name="connsiteY93" fmla="*/ 190500 h 1209675"/>
                <a:gd name="connsiteX94" fmla="*/ 707231 w 1466850"/>
                <a:gd name="connsiteY94" fmla="*/ 195262 h 1209675"/>
                <a:gd name="connsiteX95" fmla="*/ 654844 w 1466850"/>
                <a:gd name="connsiteY95" fmla="*/ 190500 h 1209675"/>
                <a:gd name="connsiteX96" fmla="*/ 633412 w 1466850"/>
                <a:gd name="connsiteY96" fmla="*/ 180975 h 1209675"/>
                <a:gd name="connsiteX97" fmla="*/ 614362 w 1466850"/>
                <a:gd name="connsiteY97" fmla="*/ 142875 h 1209675"/>
                <a:gd name="connsiteX98" fmla="*/ 590550 w 1466850"/>
                <a:gd name="connsiteY98" fmla="*/ 130969 h 1209675"/>
                <a:gd name="connsiteX99" fmla="*/ 540544 w 1466850"/>
                <a:gd name="connsiteY99" fmla="*/ 161925 h 1209675"/>
                <a:gd name="connsiteX100" fmla="*/ 507206 w 1466850"/>
                <a:gd name="connsiteY100" fmla="*/ 154781 h 1209675"/>
                <a:gd name="connsiteX101" fmla="*/ 495300 w 1466850"/>
                <a:gd name="connsiteY101" fmla="*/ 123825 h 1209675"/>
                <a:gd name="connsiteX102" fmla="*/ 490537 w 1466850"/>
                <a:gd name="connsiteY102" fmla="*/ 114300 h 1209675"/>
                <a:gd name="connsiteX103" fmla="*/ 431006 w 1466850"/>
                <a:gd name="connsiteY103" fmla="*/ 97631 h 1209675"/>
                <a:gd name="connsiteX104" fmla="*/ 442912 w 1466850"/>
                <a:gd name="connsiteY104" fmla="*/ 33337 h 1209675"/>
                <a:gd name="connsiteX105" fmla="*/ 423862 w 1466850"/>
                <a:gd name="connsiteY105" fmla="*/ 19050 h 1209675"/>
                <a:gd name="connsiteX106" fmla="*/ 335756 w 1466850"/>
                <a:gd name="connsiteY106" fmla="*/ 0 h 1209675"/>
                <a:gd name="connsiteX107" fmla="*/ 302419 w 1466850"/>
                <a:gd name="connsiteY107" fmla="*/ 35719 h 1209675"/>
                <a:gd name="connsiteX108" fmla="*/ 266700 w 1466850"/>
                <a:gd name="connsiteY108" fmla="*/ 50006 h 1209675"/>
                <a:gd name="connsiteX109" fmla="*/ 271462 w 1466850"/>
                <a:gd name="connsiteY109" fmla="*/ 95250 h 1209675"/>
                <a:gd name="connsiteX110" fmla="*/ 316706 w 1466850"/>
                <a:gd name="connsiteY110" fmla="*/ 121444 h 1209675"/>
                <a:gd name="connsiteX111" fmla="*/ 302419 w 1466850"/>
                <a:gd name="connsiteY111" fmla="*/ 145256 h 1209675"/>
                <a:gd name="connsiteX112" fmla="*/ 247650 w 1466850"/>
                <a:gd name="connsiteY112" fmla="*/ 159544 h 1209675"/>
                <a:gd name="connsiteX113" fmla="*/ 214312 w 1466850"/>
                <a:gd name="connsiteY113" fmla="*/ 216694 h 1209675"/>
                <a:gd name="connsiteX114" fmla="*/ 183356 w 1466850"/>
                <a:gd name="connsiteY114" fmla="*/ 221456 h 1209675"/>
                <a:gd name="connsiteX115" fmla="*/ 183356 w 1466850"/>
                <a:gd name="connsiteY115" fmla="*/ 254794 h 1209675"/>
                <a:gd name="connsiteX116" fmla="*/ 161925 w 1466850"/>
                <a:gd name="connsiteY116" fmla="*/ 304800 h 1209675"/>
                <a:gd name="connsiteX117" fmla="*/ 140494 w 1466850"/>
                <a:gd name="connsiteY117" fmla="*/ 323850 h 1209675"/>
                <a:gd name="connsiteX118" fmla="*/ 71439 w 1466850"/>
                <a:gd name="connsiteY118" fmla="*/ 300039 h 1209675"/>
                <a:gd name="connsiteX119" fmla="*/ 59530 w 1466850"/>
                <a:gd name="connsiteY119" fmla="*/ 302418 h 1209675"/>
                <a:gd name="connsiteX120" fmla="*/ 30956 w 1466850"/>
                <a:gd name="connsiteY120" fmla="*/ 295274 h 1209675"/>
                <a:gd name="connsiteX0" fmla="*/ 30956 w 1466850"/>
                <a:gd name="connsiteY0" fmla="*/ 295274 h 1209675"/>
                <a:gd name="connsiteX1" fmla="*/ 19050 w 1466850"/>
                <a:gd name="connsiteY1" fmla="*/ 381000 h 1209675"/>
                <a:gd name="connsiteX2" fmla="*/ 19050 w 1466850"/>
                <a:gd name="connsiteY2" fmla="*/ 397669 h 1209675"/>
                <a:gd name="connsiteX3" fmla="*/ 0 w 1466850"/>
                <a:gd name="connsiteY3" fmla="*/ 459581 h 1209675"/>
                <a:gd name="connsiteX4" fmla="*/ 7144 w 1466850"/>
                <a:gd name="connsiteY4" fmla="*/ 497681 h 1209675"/>
                <a:gd name="connsiteX5" fmla="*/ 9525 w 1466850"/>
                <a:gd name="connsiteY5" fmla="*/ 535781 h 1209675"/>
                <a:gd name="connsiteX6" fmla="*/ 19050 w 1466850"/>
                <a:gd name="connsiteY6" fmla="*/ 583406 h 1209675"/>
                <a:gd name="connsiteX7" fmla="*/ 23812 w 1466850"/>
                <a:gd name="connsiteY7" fmla="*/ 688181 h 1209675"/>
                <a:gd name="connsiteX8" fmla="*/ 35719 w 1466850"/>
                <a:gd name="connsiteY8" fmla="*/ 747712 h 1209675"/>
                <a:gd name="connsiteX9" fmla="*/ 40481 w 1466850"/>
                <a:gd name="connsiteY9" fmla="*/ 778669 h 1209675"/>
                <a:gd name="connsiteX10" fmla="*/ 47625 w 1466850"/>
                <a:gd name="connsiteY10" fmla="*/ 831056 h 1209675"/>
                <a:gd name="connsiteX11" fmla="*/ 38100 w 1466850"/>
                <a:gd name="connsiteY11" fmla="*/ 919162 h 1209675"/>
                <a:gd name="connsiteX12" fmla="*/ 78581 w 1466850"/>
                <a:gd name="connsiteY12" fmla="*/ 1028700 h 1209675"/>
                <a:gd name="connsiteX13" fmla="*/ 71437 w 1466850"/>
                <a:gd name="connsiteY13" fmla="*/ 1095375 h 1209675"/>
                <a:gd name="connsiteX14" fmla="*/ 88106 w 1466850"/>
                <a:gd name="connsiteY14" fmla="*/ 1164431 h 1209675"/>
                <a:gd name="connsiteX15" fmla="*/ 166687 w 1466850"/>
                <a:gd name="connsiteY15" fmla="*/ 1200149 h 1209675"/>
                <a:gd name="connsiteX16" fmla="*/ 202406 w 1466850"/>
                <a:gd name="connsiteY16" fmla="*/ 1209675 h 1209675"/>
                <a:gd name="connsiteX17" fmla="*/ 188119 w 1466850"/>
                <a:gd name="connsiteY17" fmla="*/ 1145381 h 1209675"/>
                <a:gd name="connsiteX18" fmla="*/ 242887 w 1466850"/>
                <a:gd name="connsiteY18" fmla="*/ 1092994 h 1209675"/>
                <a:gd name="connsiteX19" fmla="*/ 238125 w 1466850"/>
                <a:gd name="connsiteY19" fmla="*/ 1045369 h 1209675"/>
                <a:gd name="connsiteX20" fmla="*/ 230981 w 1466850"/>
                <a:gd name="connsiteY20" fmla="*/ 1035844 h 1209675"/>
                <a:gd name="connsiteX21" fmla="*/ 252412 w 1466850"/>
                <a:gd name="connsiteY21" fmla="*/ 1019175 h 1209675"/>
                <a:gd name="connsiteX22" fmla="*/ 314325 w 1466850"/>
                <a:gd name="connsiteY22" fmla="*/ 995362 h 1209675"/>
                <a:gd name="connsiteX23" fmla="*/ 311944 w 1466850"/>
                <a:gd name="connsiteY23" fmla="*/ 959644 h 1209675"/>
                <a:gd name="connsiteX24" fmla="*/ 326231 w 1466850"/>
                <a:gd name="connsiteY24" fmla="*/ 942975 h 1209675"/>
                <a:gd name="connsiteX25" fmla="*/ 452437 w 1466850"/>
                <a:gd name="connsiteY25" fmla="*/ 950119 h 1209675"/>
                <a:gd name="connsiteX26" fmla="*/ 464344 w 1466850"/>
                <a:gd name="connsiteY26" fmla="*/ 933450 h 1209675"/>
                <a:gd name="connsiteX27" fmla="*/ 476250 w 1466850"/>
                <a:gd name="connsiteY27" fmla="*/ 883444 h 1209675"/>
                <a:gd name="connsiteX28" fmla="*/ 488156 w 1466850"/>
                <a:gd name="connsiteY28" fmla="*/ 857250 h 1209675"/>
                <a:gd name="connsiteX29" fmla="*/ 526256 w 1466850"/>
                <a:gd name="connsiteY29" fmla="*/ 862012 h 1209675"/>
                <a:gd name="connsiteX30" fmla="*/ 545306 w 1466850"/>
                <a:gd name="connsiteY30" fmla="*/ 909637 h 1209675"/>
                <a:gd name="connsiteX31" fmla="*/ 566737 w 1466850"/>
                <a:gd name="connsiteY31" fmla="*/ 881062 h 1209675"/>
                <a:gd name="connsiteX32" fmla="*/ 621506 w 1466850"/>
                <a:gd name="connsiteY32" fmla="*/ 845344 h 1209675"/>
                <a:gd name="connsiteX33" fmla="*/ 709612 w 1466850"/>
                <a:gd name="connsiteY33" fmla="*/ 814387 h 1209675"/>
                <a:gd name="connsiteX34" fmla="*/ 716756 w 1466850"/>
                <a:gd name="connsiteY34" fmla="*/ 769144 h 1209675"/>
                <a:gd name="connsiteX35" fmla="*/ 742950 w 1466850"/>
                <a:gd name="connsiteY35" fmla="*/ 750094 h 1209675"/>
                <a:gd name="connsiteX36" fmla="*/ 785812 w 1466850"/>
                <a:gd name="connsiteY36" fmla="*/ 726281 h 1209675"/>
                <a:gd name="connsiteX37" fmla="*/ 800100 w 1466850"/>
                <a:gd name="connsiteY37" fmla="*/ 716756 h 1209675"/>
                <a:gd name="connsiteX38" fmla="*/ 862012 w 1466850"/>
                <a:gd name="connsiteY38" fmla="*/ 721519 h 1209675"/>
                <a:gd name="connsiteX39" fmla="*/ 883444 w 1466850"/>
                <a:gd name="connsiteY39" fmla="*/ 721519 h 1209675"/>
                <a:gd name="connsiteX40" fmla="*/ 892969 w 1466850"/>
                <a:gd name="connsiteY40" fmla="*/ 697706 h 1209675"/>
                <a:gd name="connsiteX41" fmla="*/ 892969 w 1466850"/>
                <a:gd name="connsiteY41" fmla="*/ 697706 h 1209675"/>
                <a:gd name="connsiteX42" fmla="*/ 921544 w 1466850"/>
                <a:gd name="connsiteY42" fmla="*/ 609600 h 1209675"/>
                <a:gd name="connsiteX43" fmla="*/ 909637 w 1466850"/>
                <a:gd name="connsiteY43" fmla="*/ 552450 h 1209675"/>
                <a:gd name="connsiteX44" fmla="*/ 928687 w 1466850"/>
                <a:gd name="connsiteY44" fmla="*/ 540544 h 1209675"/>
                <a:gd name="connsiteX45" fmla="*/ 973931 w 1466850"/>
                <a:gd name="connsiteY45" fmla="*/ 535781 h 1209675"/>
                <a:gd name="connsiteX46" fmla="*/ 1014412 w 1466850"/>
                <a:gd name="connsiteY46" fmla="*/ 447675 h 1209675"/>
                <a:gd name="connsiteX47" fmla="*/ 1038225 w 1466850"/>
                <a:gd name="connsiteY47" fmla="*/ 445294 h 1209675"/>
                <a:gd name="connsiteX48" fmla="*/ 1073944 w 1466850"/>
                <a:gd name="connsiteY48" fmla="*/ 476250 h 1209675"/>
                <a:gd name="connsiteX49" fmla="*/ 1112044 w 1466850"/>
                <a:gd name="connsiteY49" fmla="*/ 514350 h 1209675"/>
                <a:gd name="connsiteX50" fmla="*/ 1171575 w 1466850"/>
                <a:gd name="connsiteY50" fmla="*/ 540544 h 1209675"/>
                <a:gd name="connsiteX51" fmla="*/ 1219200 w 1466850"/>
                <a:gd name="connsiteY51" fmla="*/ 521494 h 1209675"/>
                <a:gd name="connsiteX52" fmla="*/ 1245394 w 1466850"/>
                <a:gd name="connsiteY52" fmla="*/ 502444 h 1209675"/>
                <a:gd name="connsiteX53" fmla="*/ 1278731 w 1466850"/>
                <a:gd name="connsiteY53" fmla="*/ 511969 h 1209675"/>
                <a:gd name="connsiteX54" fmla="*/ 1295400 w 1466850"/>
                <a:gd name="connsiteY54" fmla="*/ 531019 h 1209675"/>
                <a:gd name="connsiteX55" fmla="*/ 1273969 w 1466850"/>
                <a:gd name="connsiteY55" fmla="*/ 573881 h 1209675"/>
                <a:gd name="connsiteX56" fmla="*/ 1285875 w 1466850"/>
                <a:gd name="connsiteY56" fmla="*/ 611981 h 1209675"/>
                <a:gd name="connsiteX57" fmla="*/ 1300162 w 1466850"/>
                <a:gd name="connsiteY57" fmla="*/ 628650 h 1209675"/>
                <a:gd name="connsiteX58" fmla="*/ 1321594 w 1466850"/>
                <a:gd name="connsiteY58" fmla="*/ 666750 h 1209675"/>
                <a:gd name="connsiteX59" fmla="*/ 1347787 w 1466850"/>
                <a:gd name="connsiteY59" fmla="*/ 681037 h 1209675"/>
                <a:gd name="connsiteX60" fmla="*/ 1371600 w 1466850"/>
                <a:gd name="connsiteY60" fmla="*/ 681037 h 1209675"/>
                <a:gd name="connsiteX61" fmla="*/ 1376362 w 1466850"/>
                <a:gd name="connsiteY61" fmla="*/ 628650 h 1209675"/>
                <a:gd name="connsiteX62" fmla="*/ 1395412 w 1466850"/>
                <a:gd name="connsiteY62" fmla="*/ 578644 h 1209675"/>
                <a:gd name="connsiteX63" fmla="*/ 1426369 w 1466850"/>
                <a:gd name="connsiteY63" fmla="*/ 571500 h 1209675"/>
                <a:gd name="connsiteX64" fmla="*/ 1466850 w 1466850"/>
                <a:gd name="connsiteY64" fmla="*/ 552450 h 1209675"/>
                <a:gd name="connsiteX65" fmla="*/ 1443037 w 1466850"/>
                <a:gd name="connsiteY65" fmla="*/ 509587 h 1209675"/>
                <a:gd name="connsiteX66" fmla="*/ 1414462 w 1466850"/>
                <a:gd name="connsiteY66" fmla="*/ 464344 h 1209675"/>
                <a:gd name="connsiteX67" fmla="*/ 1388269 w 1466850"/>
                <a:gd name="connsiteY67" fmla="*/ 438150 h 1209675"/>
                <a:gd name="connsiteX68" fmla="*/ 1404937 w 1466850"/>
                <a:gd name="connsiteY68" fmla="*/ 400050 h 1209675"/>
                <a:gd name="connsiteX69" fmla="*/ 1404937 w 1466850"/>
                <a:gd name="connsiteY69" fmla="*/ 383381 h 1209675"/>
                <a:gd name="connsiteX70" fmla="*/ 1431131 w 1466850"/>
                <a:gd name="connsiteY70" fmla="*/ 338137 h 1209675"/>
                <a:gd name="connsiteX71" fmla="*/ 1419225 w 1466850"/>
                <a:gd name="connsiteY71" fmla="*/ 264319 h 1209675"/>
                <a:gd name="connsiteX72" fmla="*/ 1438275 w 1466850"/>
                <a:gd name="connsiteY72" fmla="*/ 202406 h 1209675"/>
                <a:gd name="connsiteX73" fmla="*/ 1435894 w 1466850"/>
                <a:gd name="connsiteY73" fmla="*/ 173831 h 1209675"/>
                <a:gd name="connsiteX74" fmla="*/ 1404937 w 1466850"/>
                <a:gd name="connsiteY74" fmla="*/ 164306 h 1209675"/>
                <a:gd name="connsiteX75" fmla="*/ 1364456 w 1466850"/>
                <a:gd name="connsiteY75" fmla="*/ 154781 h 1209675"/>
                <a:gd name="connsiteX76" fmla="*/ 1293019 w 1466850"/>
                <a:gd name="connsiteY76" fmla="*/ 154781 h 1209675"/>
                <a:gd name="connsiteX77" fmla="*/ 1233487 w 1466850"/>
                <a:gd name="connsiteY77" fmla="*/ 121444 h 1209675"/>
                <a:gd name="connsiteX78" fmla="*/ 1207294 w 1466850"/>
                <a:gd name="connsiteY78" fmla="*/ 114300 h 1209675"/>
                <a:gd name="connsiteX79" fmla="*/ 1188244 w 1466850"/>
                <a:gd name="connsiteY79" fmla="*/ 126206 h 1209675"/>
                <a:gd name="connsiteX80" fmla="*/ 1133475 w 1466850"/>
                <a:gd name="connsiteY80" fmla="*/ 188119 h 1209675"/>
                <a:gd name="connsiteX81" fmla="*/ 1116806 w 1466850"/>
                <a:gd name="connsiteY81" fmla="*/ 188119 h 1209675"/>
                <a:gd name="connsiteX82" fmla="*/ 1078706 w 1466850"/>
                <a:gd name="connsiteY82" fmla="*/ 142875 h 1209675"/>
                <a:gd name="connsiteX83" fmla="*/ 1054894 w 1466850"/>
                <a:gd name="connsiteY83" fmla="*/ 138112 h 1209675"/>
                <a:gd name="connsiteX84" fmla="*/ 997744 w 1466850"/>
                <a:gd name="connsiteY84" fmla="*/ 157162 h 1209675"/>
                <a:gd name="connsiteX85" fmla="*/ 973931 w 1466850"/>
                <a:gd name="connsiteY85" fmla="*/ 178594 h 1209675"/>
                <a:gd name="connsiteX86" fmla="*/ 928687 w 1466850"/>
                <a:gd name="connsiteY86" fmla="*/ 173831 h 1209675"/>
                <a:gd name="connsiteX87" fmla="*/ 878681 w 1466850"/>
                <a:gd name="connsiteY87" fmla="*/ 164306 h 1209675"/>
                <a:gd name="connsiteX88" fmla="*/ 864394 w 1466850"/>
                <a:gd name="connsiteY88" fmla="*/ 83344 h 1209675"/>
                <a:gd name="connsiteX89" fmla="*/ 845344 w 1466850"/>
                <a:gd name="connsiteY89" fmla="*/ 69056 h 1209675"/>
                <a:gd name="connsiteX90" fmla="*/ 747712 w 1466850"/>
                <a:gd name="connsiteY90" fmla="*/ 119062 h 1209675"/>
                <a:gd name="connsiteX91" fmla="*/ 721519 w 1466850"/>
                <a:gd name="connsiteY91" fmla="*/ 140494 h 1209675"/>
                <a:gd name="connsiteX92" fmla="*/ 709612 w 1466850"/>
                <a:gd name="connsiteY92" fmla="*/ 190500 h 1209675"/>
                <a:gd name="connsiteX93" fmla="*/ 707231 w 1466850"/>
                <a:gd name="connsiteY93" fmla="*/ 195262 h 1209675"/>
                <a:gd name="connsiteX94" fmla="*/ 654844 w 1466850"/>
                <a:gd name="connsiteY94" fmla="*/ 190500 h 1209675"/>
                <a:gd name="connsiteX95" fmla="*/ 633412 w 1466850"/>
                <a:gd name="connsiteY95" fmla="*/ 180975 h 1209675"/>
                <a:gd name="connsiteX96" fmla="*/ 614362 w 1466850"/>
                <a:gd name="connsiteY96" fmla="*/ 142875 h 1209675"/>
                <a:gd name="connsiteX97" fmla="*/ 590550 w 1466850"/>
                <a:gd name="connsiteY97" fmla="*/ 130969 h 1209675"/>
                <a:gd name="connsiteX98" fmla="*/ 540544 w 1466850"/>
                <a:gd name="connsiteY98" fmla="*/ 161925 h 1209675"/>
                <a:gd name="connsiteX99" fmla="*/ 507206 w 1466850"/>
                <a:gd name="connsiteY99" fmla="*/ 154781 h 1209675"/>
                <a:gd name="connsiteX100" fmla="*/ 495300 w 1466850"/>
                <a:gd name="connsiteY100" fmla="*/ 123825 h 1209675"/>
                <a:gd name="connsiteX101" fmla="*/ 490537 w 1466850"/>
                <a:gd name="connsiteY101" fmla="*/ 114300 h 1209675"/>
                <a:gd name="connsiteX102" fmla="*/ 431006 w 1466850"/>
                <a:gd name="connsiteY102" fmla="*/ 97631 h 1209675"/>
                <a:gd name="connsiteX103" fmla="*/ 442912 w 1466850"/>
                <a:gd name="connsiteY103" fmla="*/ 33337 h 1209675"/>
                <a:gd name="connsiteX104" fmla="*/ 423862 w 1466850"/>
                <a:gd name="connsiteY104" fmla="*/ 19050 h 1209675"/>
                <a:gd name="connsiteX105" fmla="*/ 335756 w 1466850"/>
                <a:gd name="connsiteY105" fmla="*/ 0 h 1209675"/>
                <a:gd name="connsiteX106" fmla="*/ 302419 w 1466850"/>
                <a:gd name="connsiteY106" fmla="*/ 35719 h 1209675"/>
                <a:gd name="connsiteX107" fmla="*/ 266700 w 1466850"/>
                <a:gd name="connsiteY107" fmla="*/ 50006 h 1209675"/>
                <a:gd name="connsiteX108" fmla="*/ 271462 w 1466850"/>
                <a:gd name="connsiteY108" fmla="*/ 95250 h 1209675"/>
                <a:gd name="connsiteX109" fmla="*/ 316706 w 1466850"/>
                <a:gd name="connsiteY109" fmla="*/ 121444 h 1209675"/>
                <a:gd name="connsiteX110" fmla="*/ 302419 w 1466850"/>
                <a:gd name="connsiteY110" fmla="*/ 145256 h 1209675"/>
                <a:gd name="connsiteX111" fmla="*/ 247650 w 1466850"/>
                <a:gd name="connsiteY111" fmla="*/ 159544 h 1209675"/>
                <a:gd name="connsiteX112" fmla="*/ 214312 w 1466850"/>
                <a:gd name="connsiteY112" fmla="*/ 216694 h 1209675"/>
                <a:gd name="connsiteX113" fmla="*/ 183356 w 1466850"/>
                <a:gd name="connsiteY113" fmla="*/ 221456 h 1209675"/>
                <a:gd name="connsiteX114" fmla="*/ 183356 w 1466850"/>
                <a:gd name="connsiteY114" fmla="*/ 254794 h 1209675"/>
                <a:gd name="connsiteX115" fmla="*/ 161925 w 1466850"/>
                <a:gd name="connsiteY115" fmla="*/ 304800 h 1209675"/>
                <a:gd name="connsiteX116" fmla="*/ 140494 w 1466850"/>
                <a:gd name="connsiteY116" fmla="*/ 323850 h 1209675"/>
                <a:gd name="connsiteX117" fmla="*/ 71439 w 1466850"/>
                <a:gd name="connsiteY117" fmla="*/ 300039 h 1209675"/>
                <a:gd name="connsiteX118" fmla="*/ 59530 w 1466850"/>
                <a:gd name="connsiteY118" fmla="*/ 302418 h 1209675"/>
                <a:gd name="connsiteX119" fmla="*/ 30956 w 1466850"/>
                <a:gd name="connsiteY119" fmla="*/ 295274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466850" h="1209675">
                  <a:moveTo>
                    <a:pt x="30956" y="295274"/>
                  </a:moveTo>
                  <a:lnTo>
                    <a:pt x="19050" y="381000"/>
                  </a:lnTo>
                  <a:lnTo>
                    <a:pt x="19050" y="397669"/>
                  </a:lnTo>
                  <a:lnTo>
                    <a:pt x="0" y="459581"/>
                  </a:lnTo>
                  <a:lnTo>
                    <a:pt x="7144" y="497681"/>
                  </a:lnTo>
                  <a:lnTo>
                    <a:pt x="9525" y="535781"/>
                  </a:lnTo>
                  <a:lnTo>
                    <a:pt x="19050" y="583406"/>
                  </a:lnTo>
                  <a:lnTo>
                    <a:pt x="23812" y="688181"/>
                  </a:lnTo>
                  <a:lnTo>
                    <a:pt x="35719" y="747712"/>
                  </a:lnTo>
                  <a:lnTo>
                    <a:pt x="40481" y="778669"/>
                  </a:lnTo>
                  <a:lnTo>
                    <a:pt x="47625" y="831056"/>
                  </a:lnTo>
                  <a:lnTo>
                    <a:pt x="38100" y="919162"/>
                  </a:lnTo>
                  <a:lnTo>
                    <a:pt x="78581" y="1028700"/>
                  </a:lnTo>
                  <a:lnTo>
                    <a:pt x="71437" y="1095375"/>
                  </a:lnTo>
                  <a:lnTo>
                    <a:pt x="88106" y="1164431"/>
                  </a:lnTo>
                  <a:lnTo>
                    <a:pt x="166687" y="1200149"/>
                  </a:lnTo>
                  <a:lnTo>
                    <a:pt x="202406" y="1209675"/>
                  </a:lnTo>
                  <a:lnTo>
                    <a:pt x="188119" y="1145381"/>
                  </a:lnTo>
                  <a:cubicBezTo>
                    <a:pt x="211137" y="1135063"/>
                    <a:pt x="224631" y="1110456"/>
                    <a:pt x="242887" y="1092994"/>
                  </a:cubicBezTo>
                  <a:lnTo>
                    <a:pt x="238125" y="1045369"/>
                  </a:lnTo>
                  <a:lnTo>
                    <a:pt x="230981" y="1035844"/>
                  </a:lnTo>
                  <a:lnTo>
                    <a:pt x="252412" y="1019175"/>
                  </a:lnTo>
                  <a:lnTo>
                    <a:pt x="314325" y="995362"/>
                  </a:lnTo>
                  <a:lnTo>
                    <a:pt x="311944" y="959644"/>
                  </a:lnTo>
                  <a:lnTo>
                    <a:pt x="326231" y="942975"/>
                  </a:lnTo>
                  <a:lnTo>
                    <a:pt x="452437" y="950119"/>
                  </a:lnTo>
                  <a:lnTo>
                    <a:pt x="464344" y="933450"/>
                  </a:lnTo>
                  <a:lnTo>
                    <a:pt x="476250" y="883444"/>
                  </a:lnTo>
                  <a:lnTo>
                    <a:pt x="488156" y="857250"/>
                  </a:lnTo>
                  <a:lnTo>
                    <a:pt x="526256" y="862012"/>
                  </a:lnTo>
                  <a:lnTo>
                    <a:pt x="545306" y="909637"/>
                  </a:lnTo>
                  <a:lnTo>
                    <a:pt x="566737" y="881062"/>
                  </a:lnTo>
                  <a:lnTo>
                    <a:pt x="621506" y="845344"/>
                  </a:lnTo>
                  <a:lnTo>
                    <a:pt x="709612" y="814387"/>
                  </a:lnTo>
                  <a:lnTo>
                    <a:pt x="716756" y="769144"/>
                  </a:lnTo>
                  <a:lnTo>
                    <a:pt x="742950" y="750094"/>
                  </a:lnTo>
                  <a:lnTo>
                    <a:pt x="785812" y="726281"/>
                  </a:lnTo>
                  <a:lnTo>
                    <a:pt x="800100" y="716756"/>
                  </a:lnTo>
                  <a:lnTo>
                    <a:pt x="862012" y="721519"/>
                  </a:lnTo>
                  <a:lnTo>
                    <a:pt x="883444" y="721519"/>
                  </a:lnTo>
                  <a:lnTo>
                    <a:pt x="892969" y="697706"/>
                  </a:lnTo>
                  <a:lnTo>
                    <a:pt x="892969" y="697706"/>
                  </a:lnTo>
                  <a:lnTo>
                    <a:pt x="921544" y="609600"/>
                  </a:lnTo>
                  <a:lnTo>
                    <a:pt x="909637" y="552450"/>
                  </a:lnTo>
                  <a:lnTo>
                    <a:pt x="928687" y="540544"/>
                  </a:lnTo>
                  <a:lnTo>
                    <a:pt x="973931" y="535781"/>
                  </a:lnTo>
                  <a:lnTo>
                    <a:pt x="1014412" y="447675"/>
                  </a:lnTo>
                  <a:lnTo>
                    <a:pt x="1038225" y="445294"/>
                  </a:lnTo>
                  <a:lnTo>
                    <a:pt x="1073944" y="476250"/>
                  </a:lnTo>
                  <a:lnTo>
                    <a:pt x="1112044" y="514350"/>
                  </a:lnTo>
                  <a:lnTo>
                    <a:pt x="1171575" y="540544"/>
                  </a:lnTo>
                  <a:lnTo>
                    <a:pt x="1219200" y="521494"/>
                  </a:lnTo>
                  <a:lnTo>
                    <a:pt x="1245394" y="502444"/>
                  </a:lnTo>
                  <a:lnTo>
                    <a:pt x="1278731" y="511969"/>
                  </a:lnTo>
                  <a:lnTo>
                    <a:pt x="1295400" y="531019"/>
                  </a:lnTo>
                  <a:lnTo>
                    <a:pt x="1273969" y="573881"/>
                  </a:lnTo>
                  <a:lnTo>
                    <a:pt x="1285875" y="611981"/>
                  </a:lnTo>
                  <a:lnTo>
                    <a:pt x="1300162" y="628650"/>
                  </a:lnTo>
                  <a:lnTo>
                    <a:pt x="1321594" y="666750"/>
                  </a:lnTo>
                  <a:lnTo>
                    <a:pt x="1347787" y="681037"/>
                  </a:lnTo>
                  <a:lnTo>
                    <a:pt x="1371600" y="681037"/>
                  </a:lnTo>
                  <a:lnTo>
                    <a:pt x="1376362" y="628650"/>
                  </a:lnTo>
                  <a:lnTo>
                    <a:pt x="1395412" y="578644"/>
                  </a:lnTo>
                  <a:lnTo>
                    <a:pt x="1426369" y="571500"/>
                  </a:lnTo>
                  <a:lnTo>
                    <a:pt x="1466850" y="552450"/>
                  </a:lnTo>
                  <a:lnTo>
                    <a:pt x="1443037" y="509587"/>
                  </a:lnTo>
                  <a:lnTo>
                    <a:pt x="1414462" y="464344"/>
                  </a:lnTo>
                  <a:lnTo>
                    <a:pt x="1388269" y="438150"/>
                  </a:lnTo>
                  <a:lnTo>
                    <a:pt x="1404937" y="400050"/>
                  </a:lnTo>
                  <a:lnTo>
                    <a:pt x="1404937" y="383381"/>
                  </a:lnTo>
                  <a:lnTo>
                    <a:pt x="1431131" y="338137"/>
                  </a:lnTo>
                  <a:lnTo>
                    <a:pt x="1419225" y="264319"/>
                  </a:lnTo>
                  <a:lnTo>
                    <a:pt x="1438275" y="202406"/>
                  </a:lnTo>
                  <a:lnTo>
                    <a:pt x="1435894" y="173831"/>
                  </a:lnTo>
                  <a:lnTo>
                    <a:pt x="1404937" y="164306"/>
                  </a:lnTo>
                  <a:lnTo>
                    <a:pt x="1364456" y="154781"/>
                  </a:lnTo>
                  <a:lnTo>
                    <a:pt x="1293019" y="154781"/>
                  </a:lnTo>
                  <a:lnTo>
                    <a:pt x="1233487" y="121444"/>
                  </a:lnTo>
                  <a:lnTo>
                    <a:pt x="1207294" y="114300"/>
                  </a:lnTo>
                  <a:lnTo>
                    <a:pt x="1188244" y="126206"/>
                  </a:lnTo>
                  <a:lnTo>
                    <a:pt x="1133475" y="188119"/>
                  </a:lnTo>
                  <a:lnTo>
                    <a:pt x="1116806" y="188119"/>
                  </a:lnTo>
                  <a:lnTo>
                    <a:pt x="1078706" y="142875"/>
                  </a:lnTo>
                  <a:lnTo>
                    <a:pt x="1054894" y="138112"/>
                  </a:lnTo>
                  <a:lnTo>
                    <a:pt x="997744" y="157162"/>
                  </a:lnTo>
                  <a:lnTo>
                    <a:pt x="973931" y="178594"/>
                  </a:lnTo>
                  <a:lnTo>
                    <a:pt x="928687" y="173831"/>
                  </a:lnTo>
                  <a:lnTo>
                    <a:pt x="878681" y="164306"/>
                  </a:lnTo>
                  <a:lnTo>
                    <a:pt x="864394" y="83344"/>
                  </a:lnTo>
                  <a:lnTo>
                    <a:pt x="845344" y="69056"/>
                  </a:lnTo>
                  <a:lnTo>
                    <a:pt x="747712" y="119062"/>
                  </a:lnTo>
                  <a:lnTo>
                    <a:pt x="721519" y="140494"/>
                  </a:lnTo>
                  <a:lnTo>
                    <a:pt x="709612" y="190500"/>
                  </a:lnTo>
                  <a:lnTo>
                    <a:pt x="707231" y="195262"/>
                  </a:lnTo>
                  <a:lnTo>
                    <a:pt x="654844" y="190500"/>
                  </a:lnTo>
                  <a:lnTo>
                    <a:pt x="633412" y="180975"/>
                  </a:lnTo>
                  <a:lnTo>
                    <a:pt x="614362" y="142875"/>
                  </a:lnTo>
                  <a:lnTo>
                    <a:pt x="590550" y="130969"/>
                  </a:lnTo>
                  <a:lnTo>
                    <a:pt x="540544" y="161925"/>
                  </a:lnTo>
                  <a:lnTo>
                    <a:pt x="507206" y="154781"/>
                  </a:lnTo>
                  <a:lnTo>
                    <a:pt x="495300" y="123825"/>
                  </a:lnTo>
                  <a:lnTo>
                    <a:pt x="490537" y="114300"/>
                  </a:lnTo>
                  <a:lnTo>
                    <a:pt x="431006" y="97631"/>
                  </a:lnTo>
                  <a:lnTo>
                    <a:pt x="442912" y="33337"/>
                  </a:lnTo>
                  <a:lnTo>
                    <a:pt x="423862" y="19050"/>
                  </a:lnTo>
                  <a:lnTo>
                    <a:pt x="335756" y="0"/>
                  </a:lnTo>
                  <a:lnTo>
                    <a:pt x="302419" y="35719"/>
                  </a:lnTo>
                  <a:lnTo>
                    <a:pt x="266700" y="50006"/>
                  </a:lnTo>
                  <a:lnTo>
                    <a:pt x="271462" y="95250"/>
                  </a:lnTo>
                  <a:lnTo>
                    <a:pt x="316706" y="121444"/>
                  </a:lnTo>
                  <a:lnTo>
                    <a:pt x="302419" y="145256"/>
                  </a:lnTo>
                  <a:lnTo>
                    <a:pt x="247650" y="159544"/>
                  </a:lnTo>
                  <a:lnTo>
                    <a:pt x="214312" y="216694"/>
                  </a:lnTo>
                  <a:lnTo>
                    <a:pt x="183356" y="221456"/>
                  </a:lnTo>
                  <a:lnTo>
                    <a:pt x="183356" y="254794"/>
                  </a:lnTo>
                  <a:lnTo>
                    <a:pt x="161925" y="304800"/>
                  </a:lnTo>
                  <a:lnTo>
                    <a:pt x="140494" y="323850"/>
                  </a:lnTo>
                  <a:lnTo>
                    <a:pt x="71439" y="300039"/>
                  </a:lnTo>
                  <a:lnTo>
                    <a:pt x="59530" y="302418"/>
                  </a:lnTo>
                  <a:lnTo>
                    <a:pt x="30956" y="29527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41738" y="4276725"/>
              <a:ext cx="1562100" cy="1309688"/>
            </a:xfrm>
            <a:custGeom>
              <a:avLst/>
              <a:gdLst>
                <a:gd name="connsiteX0" fmla="*/ 688181 w 1562100"/>
                <a:gd name="connsiteY0" fmla="*/ 1000125 h 1126331"/>
                <a:gd name="connsiteX1" fmla="*/ 688181 w 1562100"/>
                <a:gd name="connsiteY1" fmla="*/ 914400 h 1126331"/>
                <a:gd name="connsiteX2" fmla="*/ 692944 w 1562100"/>
                <a:gd name="connsiteY2" fmla="*/ 871537 h 1126331"/>
                <a:gd name="connsiteX3" fmla="*/ 692944 w 1562100"/>
                <a:gd name="connsiteY3" fmla="*/ 826294 h 1126331"/>
                <a:gd name="connsiteX4" fmla="*/ 676275 w 1562100"/>
                <a:gd name="connsiteY4" fmla="*/ 802481 h 1126331"/>
                <a:gd name="connsiteX5" fmla="*/ 690563 w 1562100"/>
                <a:gd name="connsiteY5" fmla="*/ 750094 h 1126331"/>
                <a:gd name="connsiteX6" fmla="*/ 685800 w 1562100"/>
                <a:gd name="connsiteY6" fmla="*/ 723900 h 1126331"/>
                <a:gd name="connsiteX7" fmla="*/ 697706 w 1562100"/>
                <a:gd name="connsiteY7" fmla="*/ 678656 h 1126331"/>
                <a:gd name="connsiteX8" fmla="*/ 714375 w 1562100"/>
                <a:gd name="connsiteY8" fmla="*/ 654844 h 1126331"/>
                <a:gd name="connsiteX9" fmla="*/ 721519 w 1562100"/>
                <a:gd name="connsiteY9" fmla="*/ 621506 h 1126331"/>
                <a:gd name="connsiteX10" fmla="*/ 735806 w 1562100"/>
                <a:gd name="connsiteY10" fmla="*/ 602456 h 1126331"/>
                <a:gd name="connsiteX11" fmla="*/ 792956 w 1562100"/>
                <a:gd name="connsiteY11" fmla="*/ 592931 h 1126331"/>
                <a:gd name="connsiteX12" fmla="*/ 838200 w 1562100"/>
                <a:gd name="connsiteY12" fmla="*/ 576262 h 1126331"/>
                <a:gd name="connsiteX13" fmla="*/ 876300 w 1562100"/>
                <a:gd name="connsiteY13" fmla="*/ 535781 h 1126331"/>
                <a:gd name="connsiteX14" fmla="*/ 923925 w 1562100"/>
                <a:gd name="connsiteY14" fmla="*/ 521494 h 1126331"/>
                <a:gd name="connsiteX15" fmla="*/ 995363 w 1562100"/>
                <a:gd name="connsiteY15" fmla="*/ 516731 h 1126331"/>
                <a:gd name="connsiteX16" fmla="*/ 1040606 w 1562100"/>
                <a:gd name="connsiteY16" fmla="*/ 507206 h 1126331"/>
                <a:gd name="connsiteX17" fmla="*/ 1119188 w 1562100"/>
                <a:gd name="connsiteY17" fmla="*/ 400050 h 1126331"/>
                <a:gd name="connsiteX18" fmla="*/ 1126331 w 1562100"/>
                <a:gd name="connsiteY18" fmla="*/ 366712 h 1126331"/>
                <a:gd name="connsiteX19" fmla="*/ 1152525 w 1562100"/>
                <a:gd name="connsiteY19" fmla="*/ 338137 h 1126331"/>
                <a:gd name="connsiteX20" fmla="*/ 1197769 w 1562100"/>
                <a:gd name="connsiteY20" fmla="*/ 328612 h 1126331"/>
                <a:gd name="connsiteX21" fmla="*/ 1290638 w 1562100"/>
                <a:gd name="connsiteY21" fmla="*/ 252412 h 1126331"/>
                <a:gd name="connsiteX22" fmla="*/ 1314450 w 1562100"/>
                <a:gd name="connsiteY22" fmla="*/ 250031 h 1126331"/>
                <a:gd name="connsiteX23" fmla="*/ 1409700 w 1562100"/>
                <a:gd name="connsiteY23" fmla="*/ 169069 h 1126331"/>
                <a:gd name="connsiteX24" fmla="*/ 1414463 w 1562100"/>
                <a:gd name="connsiteY24" fmla="*/ 150019 h 1126331"/>
                <a:gd name="connsiteX25" fmla="*/ 1507331 w 1562100"/>
                <a:gd name="connsiteY25" fmla="*/ 95250 h 1126331"/>
                <a:gd name="connsiteX26" fmla="*/ 1543050 w 1562100"/>
                <a:gd name="connsiteY26" fmla="*/ 50006 h 1126331"/>
                <a:gd name="connsiteX27" fmla="*/ 1562100 w 1562100"/>
                <a:gd name="connsiteY27" fmla="*/ 11906 h 1126331"/>
                <a:gd name="connsiteX28" fmla="*/ 1512094 w 1562100"/>
                <a:gd name="connsiteY28" fmla="*/ 30956 h 1126331"/>
                <a:gd name="connsiteX29" fmla="*/ 1478756 w 1562100"/>
                <a:gd name="connsiteY29" fmla="*/ 30956 h 1126331"/>
                <a:gd name="connsiteX30" fmla="*/ 1452563 w 1562100"/>
                <a:gd name="connsiteY30" fmla="*/ 69056 h 1126331"/>
                <a:gd name="connsiteX31" fmla="*/ 1421606 w 1562100"/>
                <a:gd name="connsiteY31" fmla="*/ 66675 h 1126331"/>
                <a:gd name="connsiteX32" fmla="*/ 1366838 w 1562100"/>
                <a:gd name="connsiteY32" fmla="*/ 35719 h 1126331"/>
                <a:gd name="connsiteX33" fmla="*/ 1323975 w 1562100"/>
                <a:gd name="connsiteY33" fmla="*/ 23812 h 1126331"/>
                <a:gd name="connsiteX34" fmla="*/ 1238250 w 1562100"/>
                <a:gd name="connsiteY34" fmla="*/ 59531 h 1126331"/>
                <a:gd name="connsiteX35" fmla="*/ 1223963 w 1562100"/>
                <a:gd name="connsiteY35" fmla="*/ 97631 h 1126331"/>
                <a:gd name="connsiteX36" fmla="*/ 1195388 w 1562100"/>
                <a:gd name="connsiteY36" fmla="*/ 154781 h 1126331"/>
                <a:gd name="connsiteX37" fmla="*/ 1109663 w 1562100"/>
                <a:gd name="connsiteY37" fmla="*/ 116681 h 1126331"/>
                <a:gd name="connsiteX38" fmla="*/ 1097756 w 1562100"/>
                <a:gd name="connsiteY38" fmla="*/ 159544 h 1126331"/>
                <a:gd name="connsiteX39" fmla="*/ 1083469 w 1562100"/>
                <a:gd name="connsiteY39" fmla="*/ 192881 h 1126331"/>
                <a:gd name="connsiteX40" fmla="*/ 959644 w 1562100"/>
                <a:gd name="connsiteY40" fmla="*/ 223837 h 1126331"/>
                <a:gd name="connsiteX41" fmla="*/ 945356 w 1562100"/>
                <a:gd name="connsiteY41" fmla="*/ 219075 h 1126331"/>
                <a:gd name="connsiteX42" fmla="*/ 926306 w 1562100"/>
                <a:gd name="connsiteY42" fmla="*/ 240506 h 1126331"/>
                <a:gd name="connsiteX43" fmla="*/ 890588 w 1562100"/>
                <a:gd name="connsiteY43" fmla="*/ 247650 h 1126331"/>
                <a:gd name="connsiteX44" fmla="*/ 854869 w 1562100"/>
                <a:gd name="connsiteY44" fmla="*/ 197644 h 1126331"/>
                <a:gd name="connsiteX45" fmla="*/ 835819 w 1562100"/>
                <a:gd name="connsiteY45" fmla="*/ 185737 h 1126331"/>
                <a:gd name="connsiteX46" fmla="*/ 826294 w 1562100"/>
                <a:gd name="connsiteY46" fmla="*/ 140494 h 1126331"/>
                <a:gd name="connsiteX47" fmla="*/ 792956 w 1562100"/>
                <a:gd name="connsiteY47" fmla="*/ 123825 h 1126331"/>
                <a:gd name="connsiteX48" fmla="*/ 759619 w 1562100"/>
                <a:gd name="connsiteY48" fmla="*/ 116681 h 1126331"/>
                <a:gd name="connsiteX49" fmla="*/ 740569 w 1562100"/>
                <a:gd name="connsiteY49" fmla="*/ 111919 h 1126331"/>
                <a:gd name="connsiteX50" fmla="*/ 728663 w 1562100"/>
                <a:gd name="connsiteY50" fmla="*/ 102394 h 1126331"/>
                <a:gd name="connsiteX51" fmla="*/ 735806 w 1562100"/>
                <a:gd name="connsiteY51" fmla="*/ 76200 h 1126331"/>
                <a:gd name="connsiteX52" fmla="*/ 742950 w 1562100"/>
                <a:gd name="connsiteY52" fmla="*/ 52387 h 1126331"/>
                <a:gd name="connsiteX53" fmla="*/ 700088 w 1562100"/>
                <a:gd name="connsiteY53" fmla="*/ 2381 h 1126331"/>
                <a:gd name="connsiteX54" fmla="*/ 328613 w 1562100"/>
                <a:gd name="connsiteY54" fmla="*/ 0 h 1126331"/>
                <a:gd name="connsiteX55" fmla="*/ 292894 w 1562100"/>
                <a:gd name="connsiteY55" fmla="*/ 102394 h 1126331"/>
                <a:gd name="connsiteX56" fmla="*/ 264319 w 1562100"/>
                <a:gd name="connsiteY56" fmla="*/ 109537 h 1126331"/>
                <a:gd name="connsiteX57" fmla="*/ 261938 w 1562100"/>
                <a:gd name="connsiteY57" fmla="*/ 123825 h 1126331"/>
                <a:gd name="connsiteX58" fmla="*/ 261938 w 1562100"/>
                <a:gd name="connsiteY58" fmla="*/ 157162 h 1126331"/>
                <a:gd name="connsiteX59" fmla="*/ 228600 w 1562100"/>
                <a:gd name="connsiteY59" fmla="*/ 200025 h 1126331"/>
                <a:gd name="connsiteX60" fmla="*/ 271463 w 1562100"/>
                <a:gd name="connsiteY60" fmla="*/ 216694 h 1126331"/>
                <a:gd name="connsiteX61" fmla="*/ 278606 w 1562100"/>
                <a:gd name="connsiteY61" fmla="*/ 235744 h 1126331"/>
                <a:gd name="connsiteX62" fmla="*/ 257175 w 1562100"/>
                <a:gd name="connsiteY62" fmla="*/ 271462 h 1126331"/>
                <a:gd name="connsiteX63" fmla="*/ 221456 w 1562100"/>
                <a:gd name="connsiteY63" fmla="*/ 280987 h 1126331"/>
                <a:gd name="connsiteX64" fmla="*/ 221456 w 1562100"/>
                <a:gd name="connsiteY64" fmla="*/ 321469 h 1126331"/>
                <a:gd name="connsiteX65" fmla="*/ 254794 w 1562100"/>
                <a:gd name="connsiteY65" fmla="*/ 359569 h 1126331"/>
                <a:gd name="connsiteX66" fmla="*/ 226219 w 1562100"/>
                <a:gd name="connsiteY66" fmla="*/ 423862 h 1126331"/>
                <a:gd name="connsiteX67" fmla="*/ 180975 w 1562100"/>
                <a:gd name="connsiteY67" fmla="*/ 452437 h 1126331"/>
                <a:gd name="connsiteX68" fmla="*/ 183356 w 1562100"/>
                <a:gd name="connsiteY68" fmla="*/ 469106 h 1126331"/>
                <a:gd name="connsiteX69" fmla="*/ 204788 w 1562100"/>
                <a:gd name="connsiteY69" fmla="*/ 478631 h 1126331"/>
                <a:gd name="connsiteX70" fmla="*/ 219075 w 1562100"/>
                <a:gd name="connsiteY70" fmla="*/ 488156 h 1126331"/>
                <a:gd name="connsiteX71" fmla="*/ 223838 w 1562100"/>
                <a:gd name="connsiteY71" fmla="*/ 507206 h 1126331"/>
                <a:gd name="connsiteX72" fmla="*/ 195263 w 1562100"/>
                <a:gd name="connsiteY72" fmla="*/ 533400 h 1126331"/>
                <a:gd name="connsiteX73" fmla="*/ 123825 w 1562100"/>
                <a:gd name="connsiteY73" fmla="*/ 578644 h 1126331"/>
                <a:gd name="connsiteX74" fmla="*/ 123825 w 1562100"/>
                <a:gd name="connsiteY74" fmla="*/ 614362 h 1126331"/>
                <a:gd name="connsiteX75" fmla="*/ 135731 w 1562100"/>
                <a:gd name="connsiteY75" fmla="*/ 645319 h 1126331"/>
                <a:gd name="connsiteX76" fmla="*/ 123825 w 1562100"/>
                <a:gd name="connsiteY76" fmla="*/ 685800 h 1126331"/>
                <a:gd name="connsiteX77" fmla="*/ 76200 w 1562100"/>
                <a:gd name="connsiteY77" fmla="*/ 681037 h 1126331"/>
                <a:gd name="connsiteX78" fmla="*/ 52388 w 1562100"/>
                <a:gd name="connsiteY78" fmla="*/ 626269 h 1126331"/>
                <a:gd name="connsiteX79" fmla="*/ 33338 w 1562100"/>
                <a:gd name="connsiteY79" fmla="*/ 619125 h 1126331"/>
                <a:gd name="connsiteX80" fmla="*/ 23813 w 1562100"/>
                <a:gd name="connsiteY80" fmla="*/ 657225 h 1126331"/>
                <a:gd name="connsiteX81" fmla="*/ 21431 w 1562100"/>
                <a:gd name="connsiteY81" fmla="*/ 666750 h 1126331"/>
                <a:gd name="connsiteX82" fmla="*/ 7144 w 1562100"/>
                <a:gd name="connsiteY82" fmla="*/ 683419 h 1126331"/>
                <a:gd name="connsiteX83" fmla="*/ 0 w 1562100"/>
                <a:gd name="connsiteY83" fmla="*/ 740569 h 1126331"/>
                <a:gd name="connsiteX84" fmla="*/ 23813 w 1562100"/>
                <a:gd name="connsiteY84" fmla="*/ 769144 h 1126331"/>
                <a:gd name="connsiteX85" fmla="*/ 16669 w 1562100"/>
                <a:gd name="connsiteY85" fmla="*/ 809625 h 1126331"/>
                <a:gd name="connsiteX86" fmla="*/ 35719 w 1562100"/>
                <a:gd name="connsiteY86" fmla="*/ 814387 h 1126331"/>
                <a:gd name="connsiteX87" fmla="*/ 69056 w 1562100"/>
                <a:gd name="connsiteY87" fmla="*/ 814387 h 1126331"/>
                <a:gd name="connsiteX88" fmla="*/ 85725 w 1562100"/>
                <a:gd name="connsiteY88" fmla="*/ 804862 h 1126331"/>
                <a:gd name="connsiteX89" fmla="*/ 135731 w 1562100"/>
                <a:gd name="connsiteY89" fmla="*/ 862012 h 1126331"/>
                <a:gd name="connsiteX90" fmla="*/ 123825 w 1562100"/>
                <a:gd name="connsiteY90" fmla="*/ 881062 h 1126331"/>
                <a:gd name="connsiteX91" fmla="*/ 133350 w 1562100"/>
                <a:gd name="connsiteY91" fmla="*/ 909637 h 1126331"/>
                <a:gd name="connsiteX92" fmla="*/ 164306 w 1562100"/>
                <a:gd name="connsiteY92" fmla="*/ 928687 h 1126331"/>
                <a:gd name="connsiteX93" fmla="*/ 190500 w 1562100"/>
                <a:gd name="connsiteY93" fmla="*/ 938212 h 1126331"/>
                <a:gd name="connsiteX94" fmla="*/ 216694 w 1562100"/>
                <a:gd name="connsiteY94" fmla="*/ 945356 h 1126331"/>
                <a:gd name="connsiteX95" fmla="*/ 228600 w 1562100"/>
                <a:gd name="connsiteY95" fmla="*/ 947737 h 1126331"/>
                <a:gd name="connsiteX96" fmla="*/ 240506 w 1562100"/>
                <a:gd name="connsiteY96" fmla="*/ 909637 h 1126331"/>
                <a:gd name="connsiteX97" fmla="*/ 269081 w 1562100"/>
                <a:gd name="connsiteY97" fmla="*/ 914400 h 1126331"/>
                <a:gd name="connsiteX98" fmla="*/ 288131 w 1562100"/>
                <a:gd name="connsiteY98" fmla="*/ 902494 h 1126331"/>
                <a:gd name="connsiteX99" fmla="*/ 307181 w 1562100"/>
                <a:gd name="connsiteY99" fmla="*/ 952500 h 1126331"/>
                <a:gd name="connsiteX100" fmla="*/ 330994 w 1562100"/>
                <a:gd name="connsiteY100" fmla="*/ 966787 h 1126331"/>
                <a:gd name="connsiteX101" fmla="*/ 340519 w 1562100"/>
                <a:gd name="connsiteY101" fmla="*/ 995362 h 1126331"/>
                <a:gd name="connsiteX102" fmla="*/ 357188 w 1562100"/>
                <a:gd name="connsiteY102" fmla="*/ 1004887 h 1126331"/>
                <a:gd name="connsiteX103" fmla="*/ 364331 w 1562100"/>
                <a:gd name="connsiteY103" fmla="*/ 1035844 h 1126331"/>
                <a:gd name="connsiteX104" fmla="*/ 335756 w 1562100"/>
                <a:gd name="connsiteY104" fmla="*/ 1062037 h 1126331"/>
                <a:gd name="connsiteX105" fmla="*/ 309563 w 1562100"/>
                <a:gd name="connsiteY105" fmla="*/ 1078706 h 1126331"/>
                <a:gd name="connsiteX106" fmla="*/ 297656 w 1562100"/>
                <a:gd name="connsiteY106" fmla="*/ 1102519 h 1126331"/>
                <a:gd name="connsiteX107" fmla="*/ 302419 w 1562100"/>
                <a:gd name="connsiteY107" fmla="*/ 1126331 h 1126331"/>
                <a:gd name="connsiteX108" fmla="*/ 342900 w 1562100"/>
                <a:gd name="connsiteY108" fmla="*/ 1126331 h 1126331"/>
                <a:gd name="connsiteX109" fmla="*/ 390525 w 1562100"/>
                <a:gd name="connsiteY109" fmla="*/ 1121569 h 1126331"/>
                <a:gd name="connsiteX110" fmla="*/ 428625 w 1562100"/>
                <a:gd name="connsiteY110" fmla="*/ 1112044 h 1126331"/>
                <a:gd name="connsiteX111" fmla="*/ 454819 w 1562100"/>
                <a:gd name="connsiteY111" fmla="*/ 1119187 h 1126331"/>
                <a:gd name="connsiteX112" fmla="*/ 473869 w 1562100"/>
                <a:gd name="connsiteY112" fmla="*/ 1097756 h 1126331"/>
                <a:gd name="connsiteX113" fmla="*/ 492919 w 1562100"/>
                <a:gd name="connsiteY113" fmla="*/ 1097756 h 1126331"/>
                <a:gd name="connsiteX114" fmla="*/ 507206 w 1562100"/>
                <a:gd name="connsiteY114" fmla="*/ 1066800 h 1126331"/>
                <a:gd name="connsiteX115" fmla="*/ 557213 w 1562100"/>
                <a:gd name="connsiteY115" fmla="*/ 1052512 h 1126331"/>
                <a:gd name="connsiteX116" fmla="*/ 583406 w 1562100"/>
                <a:gd name="connsiteY116" fmla="*/ 1033462 h 1126331"/>
                <a:gd name="connsiteX117" fmla="*/ 590550 w 1562100"/>
                <a:gd name="connsiteY117" fmla="*/ 995362 h 1126331"/>
                <a:gd name="connsiteX118" fmla="*/ 607219 w 1562100"/>
                <a:gd name="connsiteY118" fmla="*/ 969169 h 1126331"/>
                <a:gd name="connsiteX119" fmla="*/ 688181 w 1562100"/>
                <a:gd name="connsiteY119" fmla="*/ 1000125 h 1126331"/>
                <a:gd name="connsiteX0" fmla="*/ 688181 w 1562100"/>
                <a:gd name="connsiteY0" fmla="*/ 1000125 h 1126331"/>
                <a:gd name="connsiteX1" fmla="*/ 688181 w 1562100"/>
                <a:gd name="connsiteY1" fmla="*/ 914400 h 1126331"/>
                <a:gd name="connsiteX2" fmla="*/ 692944 w 1562100"/>
                <a:gd name="connsiteY2" fmla="*/ 871537 h 1126331"/>
                <a:gd name="connsiteX3" fmla="*/ 692944 w 1562100"/>
                <a:gd name="connsiteY3" fmla="*/ 826294 h 1126331"/>
                <a:gd name="connsiteX4" fmla="*/ 676275 w 1562100"/>
                <a:gd name="connsiteY4" fmla="*/ 802481 h 1126331"/>
                <a:gd name="connsiteX5" fmla="*/ 690563 w 1562100"/>
                <a:gd name="connsiteY5" fmla="*/ 750094 h 1126331"/>
                <a:gd name="connsiteX6" fmla="*/ 685800 w 1562100"/>
                <a:gd name="connsiteY6" fmla="*/ 723900 h 1126331"/>
                <a:gd name="connsiteX7" fmla="*/ 697706 w 1562100"/>
                <a:gd name="connsiteY7" fmla="*/ 678656 h 1126331"/>
                <a:gd name="connsiteX8" fmla="*/ 714375 w 1562100"/>
                <a:gd name="connsiteY8" fmla="*/ 654844 h 1126331"/>
                <a:gd name="connsiteX9" fmla="*/ 721519 w 1562100"/>
                <a:gd name="connsiteY9" fmla="*/ 621506 h 1126331"/>
                <a:gd name="connsiteX10" fmla="*/ 735806 w 1562100"/>
                <a:gd name="connsiteY10" fmla="*/ 602456 h 1126331"/>
                <a:gd name="connsiteX11" fmla="*/ 792956 w 1562100"/>
                <a:gd name="connsiteY11" fmla="*/ 592931 h 1126331"/>
                <a:gd name="connsiteX12" fmla="*/ 838200 w 1562100"/>
                <a:gd name="connsiteY12" fmla="*/ 576262 h 1126331"/>
                <a:gd name="connsiteX13" fmla="*/ 876300 w 1562100"/>
                <a:gd name="connsiteY13" fmla="*/ 535781 h 1126331"/>
                <a:gd name="connsiteX14" fmla="*/ 923925 w 1562100"/>
                <a:gd name="connsiteY14" fmla="*/ 521494 h 1126331"/>
                <a:gd name="connsiteX15" fmla="*/ 995363 w 1562100"/>
                <a:gd name="connsiteY15" fmla="*/ 516731 h 1126331"/>
                <a:gd name="connsiteX16" fmla="*/ 1040606 w 1562100"/>
                <a:gd name="connsiteY16" fmla="*/ 507206 h 1126331"/>
                <a:gd name="connsiteX17" fmla="*/ 1119188 w 1562100"/>
                <a:gd name="connsiteY17" fmla="*/ 400050 h 1126331"/>
                <a:gd name="connsiteX18" fmla="*/ 1126331 w 1562100"/>
                <a:gd name="connsiteY18" fmla="*/ 366712 h 1126331"/>
                <a:gd name="connsiteX19" fmla="*/ 1152525 w 1562100"/>
                <a:gd name="connsiteY19" fmla="*/ 338137 h 1126331"/>
                <a:gd name="connsiteX20" fmla="*/ 1197769 w 1562100"/>
                <a:gd name="connsiteY20" fmla="*/ 328612 h 1126331"/>
                <a:gd name="connsiteX21" fmla="*/ 1290638 w 1562100"/>
                <a:gd name="connsiteY21" fmla="*/ 252412 h 1126331"/>
                <a:gd name="connsiteX22" fmla="*/ 1314450 w 1562100"/>
                <a:gd name="connsiteY22" fmla="*/ 250031 h 1126331"/>
                <a:gd name="connsiteX23" fmla="*/ 1409700 w 1562100"/>
                <a:gd name="connsiteY23" fmla="*/ 169069 h 1126331"/>
                <a:gd name="connsiteX24" fmla="*/ 1414463 w 1562100"/>
                <a:gd name="connsiteY24" fmla="*/ 150019 h 1126331"/>
                <a:gd name="connsiteX25" fmla="*/ 1507331 w 1562100"/>
                <a:gd name="connsiteY25" fmla="*/ 95250 h 1126331"/>
                <a:gd name="connsiteX26" fmla="*/ 1543050 w 1562100"/>
                <a:gd name="connsiteY26" fmla="*/ 50006 h 1126331"/>
                <a:gd name="connsiteX27" fmla="*/ 1562100 w 1562100"/>
                <a:gd name="connsiteY27" fmla="*/ 11906 h 1126331"/>
                <a:gd name="connsiteX28" fmla="*/ 1512094 w 1562100"/>
                <a:gd name="connsiteY28" fmla="*/ 30956 h 1126331"/>
                <a:gd name="connsiteX29" fmla="*/ 1478756 w 1562100"/>
                <a:gd name="connsiteY29" fmla="*/ 30956 h 1126331"/>
                <a:gd name="connsiteX30" fmla="*/ 1452563 w 1562100"/>
                <a:gd name="connsiteY30" fmla="*/ 69056 h 1126331"/>
                <a:gd name="connsiteX31" fmla="*/ 1421606 w 1562100"/>
                <a:gd name="connsiteY31" fmla="*/ 66675 h 1126331"/>
                <a:gd name="connsiteX32" fmla="*/ 1366838 w 1562100"/>
                <a:gd name="connsiteY32" fmla="*/ 35719 h 1126331"/>
                <a:gd name="connsiteX33" fmla="*/ 1323975 w 1562100"/>
                <a:gd name="connsiteY33" fmla="*/ 23812 h 1126331"/>
                <a:gd name="connsiteX34" fmla="*/ 1238250 w 1562100"/>
                <a:gd name="connsiteY34" fmla="*/ 59531 h 1126331"/>
                <a:gd name="connsiteX35" fmla="*/ 1223963 w 1562100"/>
                <a:gd name="connsiteY35" fmla="*/ 97631 h 1126331"/>
                <a:gd name="connsiteX36" fmla="*/ 1195388 w 1562100"/>
                <a:gd name="connsiteY36" fmla="*/ 154781 h 1126331"/>
                <a:gd name="connsiteX37" fmla="*/ 1109663 w 1562100"/>
                <a:gd name="connsiteY37" fmla="*/ 116681 h 1126331"/>
                <a:gd name="connsiteX38" fmla="*/ 1097756 w 1562100"/>
                <a:gd name="connsiteY38" fmla="*/ 159544 h 1126331"/>
                <a:gd name="connsiteX39" fmla="*/ 1083469 w 1562100"/>
                <a:gd name="connsiteY39" fmla="*/ 192881 h 1126331"/>
                <a:gd name="connsiteX40" fmla="*/ 959644 w 1562100"/>
                <a:gd name="connsiteY40" fmla="*/ 223837 h 1126331"/>
                <a:gd name="connsiteX41" fmla="*/ 945356 w 1562100"/>
                <a:gd name="connsiteY41" fmla="*/ 219075 h 1126331"/>
                <a:gd name="connsiteX42" fmla="*/ 926306 w 1562100"/>
                <a:gd name="connsiteY42" fmla="*/ 240506 h 1126331"/>
                <a:gd name="connsiteX43" fmla="*/ 890588 w 1562100"/>
                <a:gd name="connsiteY43" fmla="*/ 247650 h 1126331"/>
                <a:gd name="connsiteX44" fmla="*/ 854869 w 1562100"/>
                <a:gd name="connsiteY44" fmla="*/ 197644 h 1126331"/>
                <a:gd name="connsiteX45" fmla="*/ 835819 w 1562100"/>
                <a:gd name="connsiteY45" fmla="*/ 185737 h 1126331"/>
                <a:gd name="connsiteX46" fmla="*/ 826294 w 1562100"/>
                <a:gd name="connsiteY46" fmla="*/ 140494 h 1126331"/>
                <a:gd name="connsiteX47" fmla="*/ 792956 w 1562100"/>
                <a:gd name="connsiteY47" fmla="*/ 123825 h 1126331"/>
                <a:gd name="connsiteX48" fmla="*/ 759619 w 1562100"/>
                <a:gd name="connsiteY48" fmla="*/ 116681 h 1126331"/>
                <a:gd name="connsiteX49" fmla="*/ 740569 w 1562100"/>
                <a:gd name="connsiteY49" fmla="*/ 111919 h 1126331"/>
                <a:gd name="connsiteX50" fmla="*/ 728663 w 1562100"/>
                <a:gd name="connsiteY50" fmla="*/ 102394 h 1126331"/>
                <a:gd name="connsiteX51" fmla="*/ 735806 w 1562100"/>
                <a:gd name="connsiteY51" fmla="*/ 76200 h 1126331"/>
                <a:gd name="connsiteX52" fmla="*/ 742950 w 1562100"/>
                <a:gd name="connsiteY52" fmla="*/ 52387 h 1126331"/>
                <a:gd name="connsiteX53" fmla="*/ 700088 w 1562100"/>
                <a:gd name="connsiteY53" fmla="*/ 2381 h 1126331"/>
                <a:gd name="connsiteX54" fmla="*/ 378619 w 1562100"/>
                <a:gd name="connsiteY54" fmla="*/ 2381 h 1126331"/>
                <a:gd name="connsiteX55" fmla="*/ 328613 w 1562100"/>
                <a:gd name="connsiteY55" fmla="*/ 0 h 1126331"/>
                <a:gd name="connsiteX56" fmla="*/ 292894 w 1562100"/>
                <a:gd name="connsiteY56" fmla="*/ 102394 h 1126331"/>
                <a:gd name="connsiteX57" fmla="*/ 264319 w 1562100"/>
                <a:gd name="connsiteY57" fmla="*/ 109537 h 1126331"/>
                <a:gd name="connsiteX58" fmla="*/ 261938 w 1562100"/>
                <a:gd name="connsiteY58" fmla="*/ 123825 h 1126331"/>
                <a:gd name="connsiteX59" fmla="*/ 261938 w 1562100"/>
                <a:gd name="connsiteY59" fmla="*/ 157162 h 1126331"/>
                <a:gd name="connsiteX60" fmla="*/ 228600 w 1562100"/>
                <a:gd name="connsiteY60" fmla="*/ 200025 h 1126331"/>
                <a:gd name="connsiteX61" fmla="*/ 271463 w 1562100"/>
                <a:gd name="connsiteY61" fmla="*/ 216694 h 1126331"/>
                <a:gd name="connsiteX62" fmla="*/ 278606 w 1562100"/>
                <a:gd name="connsiteY62" fmla="*/ 235744 h 1126331"/>
                <a:gd name="connsiteX63" fmla="*/ 257175 w 1562100"/>
                <a:gd name="connsiteY63" fmla="*/ 271462 h 1126331"/>
                <a:gd name="connsiteX64" fmla="*/ 221456 w 1562100"/>
                <a:gd name="connsiteY64" fmla="*/ 280987 h 1126331"/>
                <a:gd name="connsiteX65" fmla="*/ 221456 w 1562100"/>
                <a:gd name="connsiteY65" fmla="*/ 321469 h 1126331"/>
                <a:gd name="connsiteX66" fmla="*/ 254794 w 1562100"/>
                <a:gd name="connsiteY66" fmla="*/ 359569 h 1126331"/>
                <a:gd name="connsiteX67" fmla="*/ 226219 w 1562100"/>
                <a:gd name="connsiteY67" fmla="*/ 423862 h 1126331"/>
                <a:gd name="connsiteX68" fmla="*/ 180975 w 1562100"/>
                <a:gd name="connsiteY68" fmla="*/ 452437 h 1126331"/>
                <a:gd name="connsiteX69" fmla="*/ 183356 w 1562100"/>
                <a:gd name="connsiteY69" fmla="*/ 469106 h 1126331"/>
                <a:gd name="connsiteX70" fmla="*/ 204788 w 1562100"/>
                <a:gd name="connsiteY70" fmla="*/ 478631 h 1126331"/>
                <a:gd name="connsiteX71" fmla="*/ 219075 w 1562100"/>
                <a:gd name="connsiteY71" fmla="*/ 488156 h 1126331"/>
                <a:gd name="connsiteX72" fmla="*/ 223838 w 1562100"/>
                <a:gd name="connsiteY72" fmla="*/ 507206 h 1126331"/>
                <a:gd name="connsiteX73" fmla="*/ 195263 w 1562100"/>
                <a:gd name="connsiteY73" fmla="*/ 533400 h 1126331"/>
                <a:gd name="connsiteX74" fmla="*/ 123825 w 1562100"/>
                <a:gd name="connsiteY74" fmla="*/ 578644 h 1126331"/>
                <a:gd name="connsiteX75" fmla="*/ 123825 w 1562100"/>
                <a:gd name="connsiteY75" fmla="*/ 614362 h 1126331"/>
                <a:gd name="connsiteX76" fmla="*/ 135731 w 1562100"/>
                <a:gd name="connsiteY76" fmla="*/ 645319 h 1126331"/>
                <a:gd name="connsiteX77" fmla="*/ 123825 w 1562100"/>
                <a:gd name="connsiteY77" fmla="*/ 685800 h 1126331"/>
                <a:gd name="connsiteX78" fmla="*/ 76200 w 1562100"/>
                <a:gd name="connsiteY78" fmla="*/ 681037 h 1126331"/>
                <a:gd name="connsiteX79" fmla="*/ 52388 w 1562100"/>
                <a:gd name="connsiteY79" fmla="*/ 626269 h 1126331"/>
                <a:gd name="connsiteX80" fmla="*/ 33338 w 1562100"/>
                <a:gd name="connsiteY80" fmla="*/ 619125 h 1126331"/>
                <a:gd name="connsiteX81" fmla="*/ 23813 w 1562100"/>
                <a:gd name="connsiteY81" fmla="*/ 657225 h 1126331"/>
                <a:gd name="connsiteX82" fmla="*/ 21431 w 1562100"/>
                <a:gd name="connsiteY82" fmla="*/ 666750 h 1126331"/>
                <a:gd name="connsiteX83" fmla="*/ 7144 w 1562100"/>
                <a:gd name="connsiteY83" fmla="*/ 683419 h 1126331"/>
                <a:gd name="connsiteX84" fmla="*/ 0 w 1562100"/>
                <a:gd name="connsiteY84" fmla="*/ 740569 h 1126331"/>
                <a:gd name="connsiteX85" fmla="*/ 23813 w 1562100"/>
                <a:gd name="connsiteY85" fmla="*/ 769144 h 1126331"/>
                <a:gd name="connsiteX86" fmla="*/ 16669 w 1562100"/>
                <a:gd name="connsiteY86" fmla="*/ 809625 h 1126331"/>
                <a:gd name="connsiteX87" fmla="*/ 35719 w 1562100"/>
                <a:gd name="connsiteY87" fmla="*/ 814387 h 1126331"/>
                <a:gd name="connsiteX88" fmla="*/ 69056 w 1562100"/>
                <a:gd name="connsiteY88" fmla="*/ 814387 h 1126331"/>
                <a:gd name="connsiteX89" fmla="*/ 85725 w 1562100"/>
                <a:gd name="connsiteY89" fmla="*/ 804862 h 1126331"/>
                <a:gd name="connsiteX90" fmla="*/ 135731 w 1562100"/>
                <a:gd name="connsiteY90" fmla="*/ 862012 h 1126331"/>
                <a:gd name="connsiteX91" fmla="*/ 123825 w 1562100"/>
                <a:gd name="connsiteY91" fmla="*/ 881062 h 1126331"/>
                <a:gd name="connsiteX92" fmla="*/ 133350 w 1562100"/>
                <a:gd name="connsiteY92" fmla="*/ 909637 h 1126331"/>
                <a:gd name="connsiteX93" fmla="*/ 164306 w 1562100"/>
                <a:gd name="connsiteY93" fmla="*/ 928687 h 1126331"/>
                <a:gd name="connsiteX94" fmla="*/ 190500 w 1562100"/>
                <a:gd name="connsiteY94" fmla="*/ 938212 h 1126331"/>
                <a:gd name="connsiteX95" fmla="*/ 216694 w 1562100"/>
                <a:gd name="connsiteY95" fmla="*/ 945356 h 1126331"/>
                <a:gd name="connsiteX96" fmla="*/ 228600 w 1562100"/>
                <a:gd name="connsiteY96" fmla="*/ 947737 h 1126331"/>
                <a:gd name="connsiteX97" fmla="*/ 240506 w 1562100"/>
                <a:gd name="connsiteY97" fmla="*/ 909637 h 1126331"/>
                <a:gd name="connsiteX98" fmla="*/ 269081 w 1562100"/>
                <a:gd name="connsiteY98" fmla="*/ 914400 h 1126331"/>
                <a:gd name="connsiteX99" fmla="*/ 288131 w 1562100"/>
                <a:gd name="connsiteY99" fmla="*/ 902494 h 1126331"/>
                <a:gd name="connsiteX100" fmla="*/ 307181 w 1562100"/>
                <a:gd name="connsiteY100" fmla="*/ 952500 h 1126331"/>
                <a:gd name="connsiteX101" fmla="*/ 330994 w 1562100"/>
                <a:gd name="connsiteY101" fmla="*/ 966787 h 1126331"/>
                <a:gd name="connsiteX102" fmla="*/ 340519 w 1562100"/>
                <a:gd name="connsiteY102" fmla="*/ 995362 h 1126331"/>
                <a:gd name="connsiteX103" fmla="*/ 357188 w 1562100"/>
                <a:gd name="connsiteY103" fmla="*/ 1004887 h 1126331"/>
                <a:gd name="connsiteX104" fmla="*/ 364331 w 1562100"/>
                <a:gd name="connsiteY104" fmla="*/ 1035844 h 1126331"/>
                <a:gd name="connsiteX105" fmla="*/ 335756 w 1562100"/>
                <a:gd name="connsiteY105" fmla="*/ 1062037 h 1126331"/>
                <a:gd name="connsiteX106" fmla="*/ 309563 w 1562100"/>
                <a:gd name="connsiteY106" fmla="*/ 1078706 h 1126331"/>
                <a:gd name="connsiteX107" fmla="*/ 297656 w 1562100"/>
                <a:gd name="connsiteY107" fmla="*/ 1102519 h 1126331"/>
                <a:gd name="connsiteX108" fmla="*/ 302419 w 1562100"/>
                <a:gd name="connsiteY108" fmla="*/ 1126331 h 1126331"/>
                <a:gd name="connsiteX109" fmla="*/ 342900 w 1562100"/>
                <a:gd name="connsiteY109" fmla="*/ 1126331 h 1126331"/>
                <a:gd name="connsiteX110" fmla="*/ 390525 w 1562100"/>
                <a:gd name="connsiteY110" fmla="*/ 1121569 h 1126331"/>
                <a:gd name="connsiteX111" fmla="*/ 428625 w 1562100"/>
                <a:gd name="connsiteY111" fmla="*/ 1112044 h 1126331"/>
                <a:gd name="connsiteX112" fmla="*/ 454819 w 1562100"/>
                <a:gd name="connsiteY112" fmla="*/ 1119187 h 1126331"/>
                <a:gd name="connsiteX113" fmla="*/ 473869 w 1562100"/>
                <a:gd name="connsiteY113" fmla="*/ 1097756 h 1126331"/>
                <a:gd name="connsiteX114" fmla="*/ 492919 w 1562100"/>
                <a:gd name="connsiteY114" fmla="*/ 1097756 h 1126331"/>
                <a:gd name="connsiteX115" fmla="*/ 507206 w 1562100"/>
                <a:gd name="connsiteY115" fmla="*/ 1066800 h 1126331"/>
                <a:gd name="connsiteX116" fmla="*/ 557213 w 1562100"/>
                <a:gd name="connsiteY116" fmla="*/ 1052512 h 1126331"/>
                <a:gd name="connsiteX117" fmla="*/ 583406 w 1562100"/>
                <a:gd name="connsiteY117" fmla="*/ 1033462 h 1126331"/>
                <a:gd name="connsiteX118" fmla="*/ 590550 w 1562100"/>
                <a:gd name="connsiteY118" fmla="*/ 995362 h 1126331"/>
                <a:gd name="connsiteX119" fmla="*/ 607219 w 1562100"/>
                <a:gd name="connsiteY119" fmla="*/ 969169 h 1126331"/>
                <a:gd name="connsiteX120" fmla="*/ 688181 w 1562100"/>
                <a:gd name="connsiteY120" fmla="*/ 1000125 h 1126331"/>
                <a:gd name="connsiteX0" fmla="*/ 688181 w 1562100"/>
                <a:gd name="connsiteY0" fmla="*/ 1078707 h 1204913"/>
                <a:gd name="connsiteX1" fmla="*/ 688181 w 1562100"/>
                <a:gd name="connsiteY1" fmla="*/ 992982 h 1204913"/>
                <a:gd name="connsiteX2" fmla="*/ 692944 w 1562100"/>
                <a:gd name="connsiteY2" fmla="*/ 950119 h 1204913"/>
                <a:gd name="connsiteX3" fmla="*/ 692944 w 1562100"/>
                <a:gd name="connsiteY3" fmla="*/ 904876 h 1204913"/>
                <a:gd name="connsiteX4" fmla="*/ 676275 w 1562100"/>
                <a:gd name="connsiteY4" fmla="*/ 881063 h 1204913"/>
                <a:gd name="connsiteX5" fmla="*/ 690563 w 1562100"/>
                <a:gd name="connsiteY5" fmla="*/ 828676 h 1204913"/>
                <a:gd name="connsiteX6" fmla="*/ 685800 w 1562100"/>
                <a:gd name="connsiteY6" fmla="*/ 802482 h 1204913"/>
                <a:gd name="connsiteX7" fmla="*/ 697706 w 1562100"/>
                <a:gd name="connsiteY7" fmla="*/ 757238 h 1204913"/>
                <a:gd name="connsiteX8" fmla="*/ 714375 w 1562100"/>
                <a:gd name="connsiteY8" fmla="*/ 733426 h 1204913"/>
                <a:gd name="connsiteX9" fmla="*/ 721519 w 1562100"/>
                <a:gd name="connsiteY9" fmla="*/ 700088 h 1204913"/>
                <a:gd name="connsiteX10" fmla="*/ 735806 w 1562100"/>
                <a:gd name="connsiteY10" fmla="*/ 681038 h 1204913"/>
                <a:gd name="connsiteX11" fmla="*/ 792956 w 1562100"/>
                <a:gd name="connsiteY11" fmla="*/ 671513 h 1204913"/>
                <a:gd name="connsiteX12" fmla="*/ 838200 w 1562100"/>
                <a:gd name="connsiteY12" fmla="*/ 654844 h 1204913"/>
                <a:gd name="connsiteX13" fmla="*/ 876300 w 1562100"/>
                <a:gd name="connsiteY13" fmla="*/ 614363 h 1204913"/>
                <a:gd name="connsiteX14" fmla="*/ 923925 w 1562100"/>
                <a:gd name="connsiteY14" fmla="*/ 600076 h 1204913"/>
                <a:gd name="connsiteX15" fmla="*/ 995363 w 1562100"/>
                <a:gd name="connsiteY15" fmla="*/ 595313 h 1204913"/>
                <a:gd name="connsiteX16" fmla="*/ 1040606 w 1562100"/>
                <a:gd name="connsiteY16" fmla="*/ 585788 h 1204913"/>
                <a:gd name="connsiteX17" fmla="*/ 1119188 w 1562100"/>
                <a:gd name="connsiteY17" fmla="*/ 478632 h 1204913"/>
                <a:gd name="connsiteX18" fmla="*/ 1126331 w 1562100"/>
                <a:gd name="connsiteY18" fmla="*/ 445294 h 1204913"/>
                <a:gd name="connsiteX19" fmla="*/ 1152525 w 1562100"/>
                <a:gd name="connsiteY19" fmla="*/ 416719 h 1204913"/>
                <a:gd name="connsiteX20" fmla="*/ 1197769 w 1562100"/>
                <a:gd name="connsiteY20" fmla="*/ 407194 h 1204913"/>
                <a:gd name="connsiteX21" fmla="*/ 1290638 w 1562100"/>
                <a:gd name="connsiteY21" fmla="*/ 330994 h 1204913"/>
                <a:gd name="connsiteX22" fmla="*/ 1314450 w 1562100"/>
                <a:gd name="connsiteY22" fmla="*/ 328613 h 1204913"/>
                <a:gd name="connsiteX23" fmla="*/ 1409700 w 1562100"/>
                <a:gd name="connsiteY23" fmla="*/ 247651 h 1204913"/>
                <a:gd name="connsiteX24" fmla="*/ 1414463 w 1562100"/>
                <a:gd name="connsiteY24" fmla="*/ 228601 h 1204913"/>
                <a:gd name="connsiteX25" fmla="*/ 1507331 w 1562100"/>
                <a:gd name="connsiteY25" fmla="*/ 173832 h 1204913"/>
                <a:gd name="connsiteX26" fmla="*/ 1543050 w 1562100"/>
                <a:gd name="connsiteY26" fmla="*/ 128588 h 1204913"/>
                <a:gd name="connsiteX27" fmla="*/ 1562100 w 1562100"/>
                <a:gd name="connsiteY27" fmla="*/ 90488 h 1204913"/>
                <a:gd name="connsiteX28" fmla="*/ 1512094 w 1562100"/>
                <a:gd name="connsiteY28" fmla="*/ 109538 h 1204913"/>
                <a:gd name="connsiteX29" fmla="*/ 1478756 w 1562100"/>
                <a:gd name="connsiteY29" fmla="*/ 109538 h 1204913"/>
                <a:gd name="connsiteX30" fmla="*/ 1452563 w 1562100"/>
                <a:gd name="connsiteY30" fmla="*/ 147638 h 1204913"/>
                <a:gd name="connsiteX31" fmla="*/ 1421606 w 1562100"/>
                <a:gd name="connsiteY31" fmla="*/ 145257 h 1204913"/>
                <a:gd name="connsiteX32" fmla="*/ 1366838 w 1562100"/>
                <a:gd name="connsiteY32" fmla="*/ 114301 h 1204913"/>
                <a:gd name="connsiteX33" fmla="*/ 1323975 w 1562100"/>
                <a:gd name="connsiteY33" fmla="*/ 102394 h 1204913"/>
                <a:gd name="connsiteX34" fmla="*/ 1238250 w 1562100"/>
                <a:gd name="connsiteY34" fmla="*/ 138113 h 1204913"/>
                <a:gd name="connsiteX35" fmla="*/ 1223963 w 1562100"/>
                <a:gd name="connsiteY35" fmla="*/ 176213 h 1204913"/>
                <a:gd name="connsiteX36" fmla="*/ 1195388 w 1562100"/>
                <a:gd name="connsiteY36" fmla="*/ 233363 h 1204913"/>
                <a:gd name="connsiteX37" fmla="*/ 1109663 w 1562100"/>
                <a:gd name="connsiteY37" fmla="*/ 195263 h 1204913"/>
                <a:gd name="connsiteX38" fmla="*/ 1097756 w 1562100"/>
                <a:gd name="connsiteY38" fmla="*/ 238126 h 1204913"/>
                <a:gd name="connsiteX39" fmla="*/ 1083469 w 1562100"/>
                <a:gd name="connsiteY39" fmla="*/ 271463 h 1204913"/>
                <a:gd name="connsiteX40" fmla="*/ 959644 w 1562100"/>
                <a:gd name="connsiteY40" fmla="*/ 302419 h 1204913"/>
                <a:gd name="connsiteX41" fmla="*/ 945356 w 1562100"/>
                <a:gd name="connsiteY41" fmla="*/ 297657 h 1204913"/>
                <a:gd name="connsiteX42" fmla="*/ 926306 w 1562100"/>
                <a:gd name="connsiteY42" fmla="*/ 319088 h 1204913"/>
                <a:gd name="connsiteX43" fmla="*/ 890588 w 1562100"/>
                <a:gd name="connsiteY43" fmla="*/ 326232 h 1204913"/>
                <a:gd name="connsiteX44" fmla="*/ 854869 w 1562100"/>
                <a:gd name="connsiteY44" fmla="*/ 276226 h 1204913"/>
                <a:gd name="connsiteX45" fmla="*/ 835819 w 1562100"/>
                <a:gd name="connsiteY45" fmla="*/ 264319 h 1204913"/>
                <a:gd name="connsiteX46" fmla="*/ 826294 w 1562100"/>
                <a:gd name="connsiteY46" fmla="*/ 219076 h 1204913"/>
                <a:gd name="connsiteX47" fmla="*/ 792956 w 1562100"/>
                <a:gd name="connsiteY47" fmla="*/ 202407 h 1204913"/>
                <a:gd name="connsiteX48" fmla="*/ 759619 w 1562100"/>
                <a:gd name="connsiteY48" fmla="*/ 195263 h 1204913"/>
                <a:gd name="connsiteX49" fmla="*/ 740569 w 1562100"/>
                <a:gd name="connsiteY49" fmla="*/ 190501 h 1204913"/>
                <a:gd name="connsiteX50" fmla="*/ 728663 w 1562100"/>
                <a:gd name="connsiteY50" fmla="*/ 180976 h 1204913"/>
                <a:gd name="connsiteX51" fmla="*/ 735806 w 1562100"/>
                <a:gd name="connsiteY51" fmla="*/ 154782 h 1204913"/>
                <a:gd name="connsiteX52" fmla="*/ 742950 w 1562100"/>
                <a:gd name="connsiteY52" fmla="*/ 130969 h 1204913"/>
                <a:gd name="connsiteX53" fmla="*/ 700088 w 1562100"/>
                <a:gd name="connsiteY53" fmla="*/ 80963 h 1204913"/>
                <a:gd name="connsiteX54" fmla="*/ 314326 w 1562100"/>
                <a:gd name="connsiteY54" fmla="*/ 0 h 1204913"/>
                <a:gd name="connsiteX55" fmla="*/ 328613 w 1562100"/>
                <a:gd name="connsiteY55" fmla="*/ 78582 h 1204913"/>
                <a:gd name="connsiteX56" fmla="*/ 292894 w 1562100"/>
                <a:gd name="connsiteY56" fmla="*/ 180976 h 1204913"/>
                <a:gd name="connsiteX57" fmla="*/ 264319 w 1562100"/>
                <a:gd name="connsiteY57" fmla="*/ 188119 h 1204913"/>
                <a:gd name="connsiteX58" fmla="*/ 261938 w 1562100"/>
                <a:gd name="connsiteY58" fmla="*/ 202407 h 1204913"/>
                <a:gd name="connsiteX59" fmla="*/ 261938 w 1562100"/>
                <a:gd name="connsiteY59" fmla="*/ 235744 h 1204913"/>
                <a:gd name="connsiteX60" fmla="*/ 228600 w 1562100"/>
                <a:gd name="connsiteY60" fmla="*/ 278607 h 1204913"/>
                <a:gd name="connsiteX61" fmla="*/ 271463 w 1562100"/>
                <a:gd name="connsiteY61" fmla="*/ 295276 h 1204913"/>
                <a:gd name="connsiteX62" fmla="*/ 278606 w 1562100"/>
                <a:gd name="connsiteY62" fmla="*/ 314326 h 1204913"/>
                <a:gd name="connsiteX63" fmla="*/ 257175 w 1562100"/>
                <a:gd name="connsiteY63" fmla="*/ 350044 h 1204913"/>
                <a:gd name="connsiteX64" fmla="*/ 221456 w 1562100"/>
                <a:gd name="connsiteY64" fmla="*/ 359569 h 1204913"/>
                <a:gd name="connsiteX65" fmla="*/ 221456 w 1562100"/>
                <a:gd name="connsiteY65" fmla="*/ 400051 h 1204913"/>
                <a:gd name="connsiteX66" fmla="*/ 254794 w 1562100"/>
                <a:gd name="connsiteY66" fmla="*/ 438151 h 1204913"/>
                <a:gd name="connsiteX67" fmla="*/ 226219 w 1562100"/>
                <a:gd name="connsiteY67" fmla="*/ 502444 h 1204913"/>
                <a:gd name="connsiteX68" fmla="*/ 180975 w 1562100"/>
                <a:gd name="connsiteY68" fmla="*/ 531019 h 1204913"/>
                <a:gd name="connsiteX69" fmla="*/ 183356 w 1562100"/>
                <a:gd name="connsiteY69" fmla="*/ 547688 h 1204913"/>
                <a:gd name="connsiteX70" fmla="*/ 204788 w 1562100"/>
                <a:gd name="connsiteY70" fmla="*/ 557213 h 1204913"/>
                <a:gd name="connsiteX71" fmla="*/ 219075 w 1562100"/>
                <a:gd name="connsiteY71" fmla="*/ 566738 h 1204913"/>
                <a:gd name="connsiteX72" fmla="*/ 223838 w 1562100"/>
                <a:gd name="connsiteY72" fmla="*/ 585788 h 1204913"/>
                <a:gd name="connsiteX73" fmla="*/ 195263 w 1562100"/>
                <a:gd name="connsiteY73" fmla="*/ 611982 h 1204913"/>
                <a:gd name="connsiteX74" fmla="*/ 123825 w 1562100"/>
                <a:gd name="connsiteY74" fmla="*/ 657226 h 1204913"/>
                <a:gd name="connsiteX75" fmla="*/ 123825 w 1562100"/>
                <a:gd name="connsiteY75" fmla="*/ 692944 h 1204913"/>
                <a:gd name="connsiteX76" fmla="*/ 135731 w 1562100"/>
                <a:gd name="connsiteY76" fmla="*/ 723901 h 1204913"/>
                <a:gd name="connsiteX77" fmla="*/ 123825 w 1562100"/>
                <a:gd name="connsiteY77" fmla="*/ 764382 h 1204913"/>
                <a:gd name="connsiteX78" fmla="*/ 76200 w 1562100"/>
                <a:gd name="connsiteY78" fmla="*/ 759619 h 1204913"/>
                <a:gd name="connsiteX79" fmla="*/ 52388 w 1562100"/>
                <a:gd name="connsiteY79" fmla="*/ 704851 h 1204913"/>
                <a:gd name="connsiteX80" fmla="*/ 33338 w 1562100"/>
                <a:gd name="connsiteY80" fmla="*/ 697707 h 1204913"/>
                <a:gd name="connsiteX81" fmla="*/ 23813 w 1562100"/>
                <a:gd name="connsiteY81" fmla="*/ 735807 h 1204913"/>
                <a:gd name="connsiteX82" fmla="*/ 21431 w 1562100"/>
                <a:gd name="connsiteY82" fmla="*/ 745332 h 1204913"/>
                <a:gd name="connsiteX83" fmla="*/ 7144 w 1562100"/>
                <a:gd name="connsiteY83" fmla="*/ 762001 h 1204913"/>
                <a:gd name="connsiteX84" fmla="*/ 0 w 1562100"/>
                <a:gd name="connsiteY84" fmla="*/ 819151 h 1204913"/>
                <a:gd name="connsiteX85" fmla="*/ 23813 w 1562100"/>
                <a:gd name="connsiteY85" fmla="*/ 847726 h 1204913"/>
                <a:gd name="connsiteX86" fmla="*/ 16669 w 1562100"/>
                <a:gd name="connsiteY86" fmla="*/ 888207 h 1204913"/>
                <a:gd name="connsiteX87" fmla="*/ 35719 w 1562100"/>
                <a:gd name="connsiteY87" fmla="*/ 892969 h 1204913"/>
                <a:gd name="connsiteX88" fmla="*/ 69056 w 1562100"/>
                <a:gd name="connsiteY88" fmla="*/ 892969 h 1204913"/>
                <a:gd name="connsiteX89" fmla="*/ 85725 w 1562100"/>
                <a:gd name="connsiteY89" fmla="*/ 883444 h 1204913"/>
                <a:gd name="connsiteX90" fmla="*/ 135731 w 1562100"/>
                <a:gd name="connsiteY90" fmla="*/ 940594 h 1204913"/>
                <a:gd name="connsiteX91" fmla="*/ 123825 w 1562100"/>
                <a:gd name="connsiteY91" fmla="*/ 959644 h 1204913"/>
                <a:gd name="connsiteX92" fmla="*/ 133350 w 1562100"/>
                <a:gd name="connsiteY92" fmla="*/ 988219 h 1204913"/>
                <a:gd name="connsiteX93" fmla="*/ 164306 w 1562100"/>
                <a:gd name="connsiteY93" fmla="*/ 1007269 h 1204913"/>
                <a:gd name="connsiteX94" fmla="*/ 190500 w 1562100"/>
                <a:gd name="connsiteY94" fmla="*/ 1016794 h 1204913"/>
                <a:gd name="connsiteX95" fmla="*/ 216694 w 1562100"/>
                <a:gd name="connsiteY95" fmla="*/ 1023938 h 1204913"/>
                <a:gd name="connsiteX96" fmla="*/ 228600 w 1562100"/>
                <a:gd name="connsiteY96" fmla="*/ 1026319 h 1204913"/>
                <a:gd name="connsiteX97" fmla="*/ 240506 w 1562100"/>
                <a:gd name="connsiteY97" fmla="*/ 988219 h 1204913"/>
                <a:gd name="connsiteX98" fmla="*/ 269081 w 1562100"/>
                <a:gd name="connsiteY98" fmla="*/ 992982 h 1204913"/>
                <a:gd name="connsiteX99" fmla="*/ 288131 w 1562100"/>
                <a:gd name="connsiteY99" fmla="*/ 981076 h 1204913"/>
                <a:gd name="connsiteX100" fmla="*/ 307181 w 1562100"/>
                <a:gd name="connsiteY100" fmla="*/ 1031082 h 1204913"/>
                <a:gd name="connsiteX101" fmla="*/ 330994 w 1562100"/>
                <a:gd name="connsiteY101" fmla="*/ 1045369 h 1204913"/>
                <a:gd name="connsiteX102" fmla="*/ 340519 w 1562100"/>
                <a:gd name="connsiteY102" fmla="*/ 1073944 h 1204913"/>
                <a:gd name="connsiteX103" fmla="*/ 357188 w 1562100"/>
                <a:gd name="connsiteY103" fmla="*/ 1083469 h 1204913"/>
                <a:gd name="connsiteX104" fmla="*/ 364331 w 1562100"/>
                <a:gd name="connsiteY104" fmla="*/ 1114426 h 1204913"/>
                <a:gd name="connsiteX105" fmla="*/ 335756 w 1562100"/>
                <a:gd name="connsiteY105" fmla="*/ 1140619 h 1204913"/>
                <a:gd name="connsiteX106" fmla="*/ 309563 w 1562100"/>
                <a:gd name="connsiteY106" fmla="*/ 1157288 h 1204913"/>
                <a:gd name="connsiteX107" fmla="*/ 297656 w 1562100"/>
                <a:gd name="connsiteY107" fmla="*/ 1181101 h 1204913"/>
                <a:gd name="connsiteX108" fmla="*/ 302419 w 1562100"/>
                <a:gd name="connsiteY108" fmla="*/ 1204913 h 1204913"/>
                <a:gd name="connsiteX109" fmla="*/ 342900 w 1562100"/>
                <a:gd name="connsiteY109" fmla="*/ 1204913 h 1204913"/>
                <a:gd name="connsiteX110" fmla="*/ 390525 w 1562100"/>
                <a:gd name="connsiteY110" fmla="*/ 1200151 h 1204913"/>
                <a:gd name="connsiteX111" fmla="*/ 428625 w 1562100"/>
                <a:gd name="connsiteY111" fmla="*/ 1190626 h 1204913"/>
                <a:gd name="connsiteX112" fmla="*/ 454819 w 1562100"/>
                <a:gd name="connsiteY112" fmla="*/ 1197769 h 1204913"/>
                <a:gd name="connsiteX113" fmla="*/ 473869 w 1562100"/>
                <a:gd name="connsiteY113" fmla="*/ 1176338 h 1204913"/>
                <a:gd name="connsiteX114" fmla="*/ 492919 w 1562100"/>
                <a:gd name="connsiteY114" fmla="*/ 1176338 h 1204913"/>
                <a:gd name="connsiteX115" fmla="*/ 507206 w 1562100"/>
                <a:gd name="connsiteY115" fmla="*/ 1145382 h 1204913"/>
                <a:gd name="connsiteX116" fmla="*/ 557213 w 1562100"/>
                <a:gd name="connsiteY116" fmla="*/ 1131094 h 1204913"/>
                <a:gd name="connsiteX117" fmla="*/ 583406 w 1562100"/>
                <a:gd name="connsiteY117" fmla="*/ 1112044 h 1204913"/>
                <a:gd name="connsiteX118" fmla="*/ 590550 w 1562100"/>
                <a:gd name="connsiteY118" fmla="*/ 1073944 h 1204913"/>
                <a:gd name="connsiteX119" fmla="*/ 607219 w 1562100"/>
                <a:gd name="connsiteY119" fmla="*/ 1047751 h 1204913"/>
                <a:gd name="connsiteX120" fmla="*/ 688181 w 1562100"/>
                <a:gd name="connsiteY120" fmla="*/ 1078707 h 1204913"/>
                <a:gd name="connsiteX0" fmla="*/ 688181 w 1562100"/>
                <a:gd name="connsiteY0" fmla="*/ 1078707 h 1204913"/>
                <a:gd name="connsiteX1" fmla="*/ 688181 w 1562100"/>
                <a:gd name="connsiteY1" fmla="*/ 992982 h 1204913"/>
                <a:gd name="connsiteX2" fmla="*/ 692944 w 1562100"/>
                <a:gd name="connsiteY2" fmla="*/ 950119 h 1204913"/>
                <a:gd name="connsiteX3" fmla="*/ 692944 w 1562100"/>
                <a:gd name="connsiteY3" fmla="*/ 904876 h 1204913"/>
                <a:gd name="connsiteX4" fmla="*/ 676275 w 1562100"/>
                <a:gd name="connsiteY4" fmla="*/ 881063 h 1204913"/>
                <a:gd name="connsiteX5" fmla="*/ 690563 w 1562100"/>
                <a:gd name="connsiteY5" fmla="*/ 828676 h 1204913"/>
                <a:gd name="connsiteX6" fmla="*/ 685800 w 1562100"/>
                <a:gd name="connsiteY6" fmla="*/ 802482 h 1204913"/>
                <a:gd name="connsiteX7" fmla="*/ 697706 w 1562100"/>
                <a:gd name="connsiteY7" fmla="*/ 757238 h 1204913"/>
                <a:gd name="connsiteX8" fmla="*/ 714375 w 1562100"/>
                <a:gd name="connsiteY8" fmla="*/ 733426 h 1204913"/>
                <a:gd name="connsiteX9" fmla="*/ 721519 w 1562100"/>
                <a:gd name="connsiteY9" fmla="*/ 700088 h 1204913"/>
                <a:gd name="connsiteX10" fmla="*/ 735806 w 1562100"/>
                <a:gd name="connsiteY10" fmla="*/ 681038 h 1204913"/>
                <a:gd name="connsiteX11" fmla="*/ 792956 w 1562100"/>
                <a:gd name="connsiteY11" fmla="*/ 671513 h 1204913"/>
                <a:gd name="connsiteX12" fmla="*/ 838200 w 1562100"/>
                <a:gd name="connsiteY12" fmla="*/ 654844 h 1204913"/>
                <a:gd name="connsiteX13" fmla="*/ 876300 w 1562100"/>
                <a:gd name="connsiteY13" fmla="*/ 614363 h 1204913"/>
                <a:gd name="connsiteX14" fmla="*/ 923925 w 1562100"/>
                <a:gd name="connsiteY14" fmla="*/ 600076 h 1204913"/>
                <a:gd name="connsiteX15" fmla="*/ 995363 w 1562100"/>
                <a:gd name="connsiteY15" fmla="*/ 595313 h 1204913"/>
                <a:gd name="connsiteX16" fmla="*/ 1040606 w 1562100"/>
                <a:gd name="connsiteY16" fmla="*/ 585788 h 1204913"/>
                <a:gd name="connsiteX17" fmla="*/ 1119188 w 1562100"/>
                <a:gd name="connsiteY17" fmla="*/ 478632 h 1204913"/>
                <a:gd name="connsiteX18" fmla="*/ 1126331 w 1562100"/>
                <a:gd name="connsiteY18" fmla="*/ 445294 h 1204913"/>
                <a:gd name="connsiteX19" fmla="*/ 1152525 w 1562100"/>
                <a:gd name="connsiteY19" fmla="*/ 416719 h 1204913"/>
                <a:gd name="connsiteX20" fmla="*/ 1197769 w 1562100"/>
                <a:gd name="connsiteY20" fmla="*/ 407194 h 1204913"/>
                <a:gd name="connsiteX21" fmla="*/ 1290638 w 1562100"/>
                <a:gd name="connsiteY21" fmla="*/ 330994 h 1204913"/>
                <a:gd name="connsiteX22" fmla="*/ 1314450 w 1562100"/>
                <a:gd name="connsiteY22" fmla="*/ 328613 h 1204913"/>
                <a:gd name="connsiteX23" fmla="*/ 1409700 w 1562100"/>
                <a:gd name="connsiteY23" fmla="*/ 247651 h 1204913"/>
                <a:gd name="connsiteX24" fmla="*/ 1414463 w 1562100"/>
                <a:gd name="connsiteY24" fmla="*/ 228601 h 1204913"/>
                <a:gd name="connsiteX25" fmla="*/ 1507331 w 1562100"/>
                <a:gd name="connsiteY25" fmla="*/ 173832 h 1204913"/>
                <a:gd name="connsiteX26" fmla="*/ 1543050 w 1562100"/>
                <a:gd name="connsiteY26" fmla="*/ 128588 h 1204913"/>
                <a:gd name="connsiteX27" fmla="*/ 1562100 w 1562100"/>
                <a:gd name="connsiteY27" fmla="*/ 90488 h 1204913"/>
                <a:gd name="connsiteX28" fmla="*/ 1512094 w 1562100"/>
                <a:gd name="connsiteY28" fmla="*/ 109538 h 1204913"/>
                <a:gd name="connsiteX29" fmla="*/ 1478756 w 1562100"/>
                <a:gd name="connsiteY29" fmla="*/ 109538 h 1204913"/>
                <a:gd name="connsiteX30" fmla="*/ 1452563 w 1562100"/>
                <a:gd name="connsiteY30" fmla="*/ 147638 h 1204913"/>
                <a:gd name="connsiteX31" fmla="*/ 1421606 w 1562100"/>
                <a:gd name="connsiteY31" fmla="*/ 145257 h 1204913"/>
                <a:gd name="connsiteX32" fmla="*/ 1366838 w 1562100"/>
                <a:gd name="connsiteY32" fmla="*/ 114301 h 1204913"/>
                <a:gd name="connsiteX33" fmla="*/ 1323975 w 1562100"/>
                <a:gd name="connsiteY33" fmla="*/ 102394 h 1204913"/>
                <a:gd name="connsiteX34" fmla="*/ 1238250 w 1562100"/>
                <a:gd name="connsiteY34" fmla="*/ 138113 h 1204913"/>
                <a:gd name="connsiteX35" fmla="*/ 1223963 w 1562100"/>
                <a:gd name="connsiteY35" fmla="*/ 176213 h 1204913"/>
                <a:gd name="connsiteX36" fmla="*/ 1195388 w 1562100"/>
                <a:gd name="connsiteY36" fmla="*/ 233363 h 1204913"/>
                <a:gd name="connsiteX37" fmla="*/ 1109663 w 1562100"/>
                <a:gd name="connsiteY37" fmla="*/ 195263 h 1204913"/>
                <a:gd name="connsiteX38" fmla="*/ 1097756 w 1562100"/>
                <a:gd name="connsiteY38" fmla="*/ 238126 h 1204913"/>
                <a:gd name="connsiteX39" fmla="*/ 1083469 w 1562100"/>
                <a:gd name="connsiteY39" fmla="*/ 271463 h 1204913"/>
                <a:gd name="connsiteX40" fmla="*/ 959644 w 1562100"/>
                <a:gd name="connsiteY40" fmla="*/ 302419 h 1204913"/>
                <a:gd name="connsiteX41" fmla="*/ 945356 w 1562100"/>
                <a:gd name="connsiteY41" fmla="*/ 297657 h 1204913"/>
                <a:gd name="connsiteX42" fmla="*/ 926306 w 1562100"/>
                <a:gd name="connsiteY42" fmla="*/ 319088 h 1204913"/>
                <a:gd name="connsiteX43" fmla="*/ 890588 w 1562100"/>
                <a:gd name="connsiteY43" fmla="*/ 326232 h 1204913"/>
                <a:gd name="connsiteX44" fmla="*/ 854869 w 1562100"/>
                <a:gd name="connsiteY44" fmla="*/ 276226 h 1204913"/>
                <a:gd name="connsiteX45" fmla="*/ 835819 w 1562100"/>
                <a:gd name="connsiteY45" fmla="*/ 264319 h 1204913"/>
                <a:gd name="connsiteX46" fmla="*/ 826294 w 1562100"/>
                <a:gd name="connsiteY46" fmla="*/ 219076 h 1204913"/>
                <a:gd name="connsiteX47" fmla="*/ 792956 w 1562100"/>
                <a:gd name="connsiteY47" fmla="*/ 202407 h 1204913"/>
                <a:gd name="connsiteX48" fmla="*/ 759619 w 1562100"/>
                <a:gd name="connsiteY48" fmla="*/ 195263 h 1204913"/>
                <a:gd name="connsiteX49" fmla="*/ 740569 w 1562100"/>
                <a:gd name="connsiteY49" fmla="*/ 190501 h 1204913"/>
                <a:gd name="connsiteX50" fmla="*/ 728663 w 1562100"/>
                <a:gd name="connsiteY50" fmla="*/ 180976 h 1204913"/>
                <a:gd name="connsiteX51" fmla="*/ 735806 w 1562100"/>
                <a:gd name="connsiteY51" fmla="*/ 154782 h 1204913"/>
                <a:gd name="connsiteX52" fmla="*/ 742950 w 1562100"/>
                <a:gd name="connsiteY52" fmla="*/ 130969 h 1204913"/>
                <a:gd name="connsiteX53" fmla="*/ 700088 w 1562100"/>
                <a:gd name="connsiteY53" fmla="*/ 80963 h 1204913"/>
                <a:gd name="connsiteX54" fmla="*/ 392906 w 1562100"/>
                <a:gd name="connsiteY54" fmla="*/ 19051 h 1204913"/>
                <a:gd name="connsiteX55" fmla="*/ 314326 w 1562100"/>
                <a:gd name="connsiteY55" fmla="*/ 0 h 1204913"/>
                <a:gd name="connsiteX56" fmla="*/ 328613 w 1562100"/>
                <a:gd name="connsiteY56" fmla="*/ 78582 h 1204913"/>
                <a:gd name="connsiteX57" fmla="*/ 292894 w 1562100"/>
                <a:gd name="connsiteY57" fmla="*/ 180976 h 1204913"/>
                <a:gd name="connsiteX58" fmla="*/ 264319 w 1562100"/>
                <a:gd name="connsiteY58" fmla="*/ 188119 h 1204913"/>
                <a:gd name="connsiteX59" fmla="*/ 261938 w 1562100"/>
                <a:gd name="connsiteY59" fmla="*/ 202407 h 1204913"/>
                <a:gd name="connsiteX60" fmla="*/ 261938 w 1562100"/>
                <a:gd name="connsiteY60" fmla="*/ 235744 h 1204913"/>
                <a:gd name="connsiteX61" fmla="*/ 228600 w 1562100"/>
                <a:gd name="connsiteY61" fmla="*/ 278607 h 1204913"/>
                <a:gd name="connsiteX62" fmla="*/ 271463 w 1562100"/>
                <a:gd name="connsiteY62" fmla="*/ 295276 h 1204913"/>
                <a:gd name="connsiteX63" fmla="*/ 278606 w 1562100"/>
                <a:gd name="connsiteY63" fmla="*/ 314326 h 1204913"/>
                <a:gd name="connsiteX64" fmla="*/ 257175 w 1562100"/>
                <a:gd name="connsiteY64" fmla="*/ 350044 h 1204913"/>
                <a:gd name="connsiteX65" fmla="*/ 221456 w 1562100"/>
                <a:gd name="connsiteY65" fmla="*/ 359569 h 1204913"/>
                <a:gd name="connsiteX66" fmla="*/ 221456 w 1562100"/>
                <a:gd name="connsiteY66" fmla="*/ 400051 h 1204913"/>
                <a:gd name="connsiteX67" fmla="*/ 254794 w 1562100"/>
                <a:gd name="connsiteY67" fmla="*/ 438151 h 1204913"/>
                <a:gd name="connsiteX68" fmla="*/ 226219 w 1562100"/>
                <a:gd name="connsiteY68" fmla="*/ 502444 h 1204913"/>
                <a:gd name="connsiteX69" fmla="*/ 180975 w 1562100"/>
                <a:gd name="connsiteY69" fmla="*/ 531019 h 1204913"/>
                <a:gd name="connsiteX70" fmla="*/ 183356 w 1562100"/>
                <a:gd name="connsiteY70" fmla="*/ 547688 h 1204913"/>
                <a:gd name="connsiteX71" fmla="*/ 204788 w 1562100"/>
                <a:gd name="connsiteY71" fmla="*/ 557213 h 1204913"/>
                <a:gd name="connsiteX72" fmla="*/ 219075 w 1562100"/>
                <a:gd name="connsiteY72" fmla="*/ 566738 h 1204913"/>
                <a:gd name="connsiteX73" fmla="*/ 223838 w 1562100"/>
                <a:gd name="connsiteY73" fmla="*/ 585788 h 1204913"/>
                <a:gd name="connsiteX74" fmla="*/ 195263 w 1562100"/>
                <a:gd name="connsiteY74" fmla="*/ 611982 h 1204913"/>
                <a:gd name="connsiteX75" fmla="*/ 123825 w 1562100"/>
                <a:gd name="connsiteY75" fmla="*/ 657226 h 1204913"/>
                <a:gd name="connsiteX76" fmla="*/ 123825 w 1562100"/>
                <a:gd name="connsiteY76" fmla="*/ 692944 h 1204913"/>
                <a:gd name="connsiteX77" fmla="*/ 135731 w 1562100"/>
                <a:gd name="connsiteY77" fmla="*/ 723901 h 1204913"/>
                <a:gd name="connsiteX78" fmla="*/ 123825 w 1562100"/>
                <a:gd name="connsiteY78" fmla="*/ 764382 h 1204913"/>
                <a:gd name="connsiteX79" fmla="*/ 76200 w 1562100"/>
                <a:gd name="connsiteY79" fmla="*/ 759619 h 1204913"/>
                <a:gd name="connsiteX80" fmla="*/ 52388 w 1562100"/>
                <a:gd name="connsiteY80" fmla="*/ 704851 h 1204913"/>
                <a:gd name="connsiteX81" fmla="*/ 33338 w 1562100"/>
                <a:gd name="connsiteY81" fmla="*/ 697707 h 1204913"/>
                <a:gd name="connsiteX82" fmla="*/ 23813 w 1562100"/>
                <a:gd name="connsiteY82" fmla="*/ 735807 h 1204913"/>
                <a:gd name="connsiteX83" fmla="*/ 21431 w 1562100"/>
                <a:gd name="connsiteY83" fmla="*/ 745332 h 1204913"/>
                <a:gd name="connsiteX84" fmla="*/ 7144 w 1562100"/>
                <a:gd name="connsiteY84" fmla="*/ 762001 h 1204913"/>
                <a:gd name="connsiteX85" fmla="*/ 0 w 1562100"/>
                <a:gd name="connsiteY85" fmla="*/ 819151 h 1204913"/>
                <a:gd name="connsiteX86" fmla="*/ 23813 w 1562100"/>
                <a:gd name="connsiteY86" fmla="*/ 847726 h 1204913"/>
                <a:gd name="connsiteX87" fmla="*/ 16669 w 1562100"/>
                <a:gd name="connsiteY87" fmla="*/ 888207 h 1204913"/>
                <a:gd name="connsiteX88" fmla="*/ 35719 w 1562100"/>
                <a:gd name="connsiteY88" fmla="*/ 892969 h 1204913"/>
                <a:gd name="connsiteX89" fmla="*/ 69056 w 1562100"/>
                <a:gd name="connsiteY89" fmla="*/ 892969 h 1204913"/>
                <a:gd name="connsiteX90" fmla="*/ 85725 w 1562100"/>
                <a:gd name="connsiteY90" fmla="*/ 883444 h 1204913"/>
                <a:gd name="connsiteX91" fmla="*/ 135731 w 1562100"/>
                <a:gd name="connsiteY91" fmla="*/ 940594 h 1204913"/>
                <a:gd name="connsiteX92" fmla="*/ 123825 w 1562100"/>
                <a:gd name="connsiteY92" fmla="*/ 959644 h 1204913"/>
                <a:gd name="connsiteX93" fmla="*/ 133350 w 1562100"/>
                <a:gd name="connsiteY93" fmla="*/ 988219 h 1204913"/>
                <a:gd name="connsiteX94" fmla="*/ 164306 w 1562100"/>
                <a:gd name="connsiteY94" fmla="*/ 1007269 h 1204913"/>
                <a:gd name="connsiteX95" fmla="*/ 190500 w 1562100"/>
                <a:gd name="connsiteY95" fmla="*/ 1016794 h 1204913"/>
                <a:gd name="connsiteX96" fmla="*/ 216694 w 1562100"/>
                <a:gd name="connsiteY96" fmla="*/ 1023938 h 1204913"/>
                <a:gd name="connsiteX97" fmla="*/ 228600 w 1562100"/>
                <a:gd name="connsiteY97" fmla="*/ 1026319 h 1204913"/>
                <a:gd name="connsiteX98" fmla="*/ 240506 w 1562100"/>
                <a:gd name="connsiteY98" fmla="*/ 988219 h 1204913"/>
                <a:gd name="connsiteX99" fmla="*/ 269081 w 1562100"/>
                <a:gd name="connsiteY99" fmla="*/ 992982 h 1204913"/>
                <a:gd name="connsiteX100" fmla="*/ 288131 w 1562100"/>
                <a:gd name="connsiteY100" fmla="*/ 981076 h 1204913"/>
                <a:gd name="connsiteX101" fmla="*/ 307181 w 1562100"/>
                <a:gd name="connsiteY101" fmla="*/ 1031082 h 1204913"/>
                <a:gd name="connsiteX102" fmla="*/ 330994 w 1562100"/>
                <a:gd name="connsiteY102" fmla="*/ 1045369 h 1204913"/>
                <a:gd name="connsiteX103" fmla="*/ 340519 w 1562100"/>
                <a:gd name="connsiteY103" fmla="*/ 1073944 h 1204913"/>
                <a:gd name="connsiteX104" fmla="*/ 357188 w 1562100"/>
                <a:gd name="connsiteY104" fmla="*/ 1083469 h 1204913"/>
                <a:gd name="connsiteX105" fmla="*/ 364331 w 1562100"/>
                <a:gd name="connsiteY105" fmla="*/ 1114426 h 1204913"/>
                <a:gd name="connsiteX106" fmla="*/ 335756 w 1562100"/>
                <a:gd name="connsiteY106" fmla="*/ 1140619 h 1204913"/>
                <a:gd name="connsiteX107" fmla="*/ 309563 w 1562100"/>
                <a:gd name="connsiteY107" fmla="*/ 1157288 h 1204913"/>
                <a:gd name="connsiteX108" fmla="*/ 297656 w 1562100"/>
                <a:gd name="connsiteY108" fmla="*/ 1181101 h 1204913"/>
                <a:gd name="connsiteX109" fmla="*/ 302419 w 1562100"/>
                <a:gd name="connsiteY109" fmla="*/ 1204913 h 1204913"/>
                <a:gd name="connsiteX110" fmla="*/ 342900 w 1562100"/>
                <a:gd name="connsiteY110" fmla="*/ 1204913 h 1204913"/>
                <a:gd name="connsiteX111" fmla="*/ 390525 w 1562100"/>
                <a:gd name="connsiteY111" fmla="*/ 1200151 h 1204913"/>
                <a:gd name="connsiteX112" fmla="*/ 428625 w 1562100"/>
                <a:gd name="connsiteY112" fmla="*/ 1190626 h 1204913"/>
                <a:gd name="connsiteX113" fmla="*/ 454819 w 1562100"/>
                <a:gd name="connsiteY113" fmla="*/ 1197769 h 1204913"/>
                <a:gd name="connsiteX114" fmla="*/ 473869 w 1562100"/>
                <a:gd name="connsiteY114" fmla="*/ 1176338 h 1204913"/>
                <a:gd name="connsiteX115" fmla="*/ 492919 w 1562100"/>
                <a:gd name="connsiteY115" fmla="*/ 1176338 h 1204913"/>
                <a:gd name="connsiteX116" fmla="*/ 507206 w 1562100"/>
                <a:gd name="connsiteY116" fmla="*/ 1145382 h 1204913"/>
                <a:gd name="connsiteX117" fmla="*/ 557213 w 1562100"/>
                <a:gd name="connsiteY117" fmla="*/ 1131094 h 1204913"/>
                <a:gd name="connsiteX118" fmla="*/ 583406 w 1562100"/>
                <a:gd name="connsiteY118" fmla="*/ 1112044 h 1204913"/>
                <a:gd name="connsiteX119" fmla="*/ 590550 w 1562100"/>
                <a:gd name="connsiteY119" fmla="*/ 1073944 h 1204913"/>
                <a:gd name="connsiteX120" fmla="*/ 607219 w 1562100"/>
                <a:gd name="connsiteY120" fmla="*/ 1047751 h 1204913"/>
                <a:gd name="connsiteX121" fmla="*/ 688181 w 1562100"/>
                <a:gd name="connsiteY121" fmla="*/ 1078707 h 1204913"/>
                <a:gd name="connsiteX0" fmla="*/ 688181 w 1562100"/>
                <a:gd name="connsiteY0" fmla="*/ 1078707 h 1204913"/>
                <a:gd name="connsiteX1" fmla="*/ 688181 w 1562100"/>
                <a:gd name="connsiteY1" fmla="*/ 992982 h 1204913"/>
                <a:gd name="connsiteX2" fmla="*/ 692944 w 1562100"/>
                <a:gd name="connsiteY2" fmla="*/ 950119 h 1204913"/>
                <a:gd name="connsiteX3" fmla="*/ 692944 w 1562100"/>
                <a:gd name="connsiteY3" fmla="*/ 904876 h 1204913"/>
                <a:gd name="connsiteX4" fmla="*/ 676275 w 1562100"/>
                <a:gd name="connsiteY4" fmla="*/ 881063 h 1204913"/>
                <a:gd name="connsiteX5" fmla="*/ 690563 w 1562100"/>
                <a:gd name="connsiteY5" fmla="*/ 828676 h 1204913"/>
                <a:gd name="connsiteX6" fmla="*/ 685800 w 1562100"/>
                <a:gd name="connsiteY6" fmla="*/ 802482 h 1204913"/>
                <a:gd name="connsiteX7" fmla="*/ 697706 w 1562100"/>
                <a:gd name="connsiteY7" fmla="*/ 757238 h 1204913"/>
                <a:gd name="connsiteX8" fmla="*/ 714375 w 1562100"/>
                <a:gd name="connsiteY8" fmla="*/ 733426 h 1204913"/>
                <a:gd name="connsiteX9" fmla="*/ 721519 w 1562100"/>
                <a:gd name="connsiteY9" fmla="*/ 700088 h 1204913"/>
                <a:gd name="connsiteX10" fmla="*/ 735806 w 1562100"/>
                <a:gd name="connsiteY10" fmla="*/ 681038 h 1204913"/>
                <a:gd name="connsiteX11" fmla="*/ 792956 w 1562100"/>
                <a:gd name="connsiteY11" fmla="*/ 671513 h 1204913"/>
                <a:gd name="connsiteX12" fmla="*/ 838200 w 1562100"/>
                <a:gd name="connsiteY12" fmla="*/ 654844 h 1204913"/>
                <a:gd name="connsiteX13" fmla="*/ 876300 w 1562100"/>
                <a:gd name="connsiteY13" fmla="*/ 614363 h 1204913"/>
                <a:gd name="connsiteX14" fmla="*/ 923925 w 1562100"/>
                <a:gd name="connsiteY14" fmla="*/ 600076 h 1204913"/>
                <a:gd name="connsiteX15" fmla="*/ 995363 w 1562100"/>
                <a:gd name="connsiteY15" fmla="*/ 595313 h 1204913"/>
                <a:gd name="connsiteX16" fmla="*/ 1040606 w 1562100"/>
                <a:gd name="connsiteY16" fmla="*/ 585788 h 1204913"/>
                <a:gd name="connsiteX17" fmla="*/ 1119188 w 1562100"/>
                <a:gd name="connsiteY17" fmla="*/ 478632 h 1204913"/>
                <a:gd name="connsiteX18" fmla="*/ 1126331 w 1562100"/>
                <a:gd name="connsiteY18" fmla="*/ 445294 h 1204913"/>
                <a:gd name="connsiteX19" fmla="*/ 1152525 w 1562100"/>
                <a:gd name="connsiteY19" fmla="*/ 416719 h 1204913"/>
                <a:gd name="connsiteX20" fmla="*/ 1197769 w 1562100"/>
                <a:gd name="connsiteY20" fmla="*/ 407194 h 1204913"/>
                <a:gd name="connsiteX21" fmla="*/ 1290638 w 1562100"/>
                <a:gd name="connsiteY21" fmla="*/ 330994 h 1204913"/>
                <a:gd name="connsiteX22" fmla="*/ 1314450 w 1562100"/>
                <a:gd name="connsiteY22" fmla="*/ 328613 h 1204913"/>
                <a:gd name="connsiteX23" fmla="*/ 1409700 w 1562100"/>
                <a:gd name="connsiteY23" fmla="*/ 247651 h 1204913"/>
                <a:gd name="connsiteX24" fmla="*/ 1414463 w 1562100"/>
                <a:gd name="connsiteY24" fmla="*/ 228601 h 1204913"/>
                <a:gd name="connsiteX25" fmla="*/ 1507331 w 1562100"/>
                <a:gd name="connsiteY25" fmla="*/ 173832 h 1204913"/>
                <a:gd name="connsiteX26" fmla="*/ 1543050 w 1562100"/>
                <a:gd name="connsiteY26" fmla="*/ 128588 h 1204913"/>
                <a:gd name="connsiteX27" fmla="*/ 1562100 w 1562100"/>
                <a:gd name="connsiteY27" fmla="*/ 90488 h 1204913"/>
                <a:gd name="connsiteX28" fmla="*/ 1512094 w 1562100"/>
                <a:gd name="connsiteY28" fmla="*/ 109538 h 1204913"/>
                <a:gd name="connsiteX29" fmla="*/ 1478756 w 1562100"/>
                <a:gd name="connsiteY29" fmla="*/ 109538 h 1204913"/>
                <a:gd name="connsiteX30" fmla="*/ 1452563 w 1562100"/>
                <a:gd name="connsiteY30" fmla="*/ 147638 h 1204913"/>
                <a:gd name="connsiteX31" fmla="*/ 1421606 w 1562100"/>
                <a:gd name="connsiteY31" fmla="*/ 145257 h 1204913"/>
                <a:gd name="connsiteX32" fmla="*/ 1366838 w 1562100"/>
                <a:gd name="connsiteY32" fmla="*/ 114301 h 1204913"/>
                <a:gd name="connsiteX33" fmla="*/ 1323975 w 1562100"/>
                <a:gd name="connsiteY33" fmla="*/ 102394 h 1204913"/>
                <a:gd name="connsiteX34" fmla="*/ 1238250 w 1562100"/>
                <a:gd name="connsiteY34" fmla="*/ 138113 h 1204913"/>
                <a:gd name="connsiteX35" fmla="*/ 1223963 w 1562100"/>
                <a:gd name="connsiteY35" fmla="*/ 176213 h 1204913"/>
                <a:gd name="connsiteX36" fmla="*/ 1195388 w 1562100"/>
                <a:gd name="connsiteY36" fmla="*/ 233363 h 1204913"/>
                <a:gd name="connsiteX37" fmla="*/ 1109663 w 1562100"/>
                <a:gd name="connsiteY37" fmla="*/ 195263 h 1204913"/>
                <a:gd name="connsiteX38" fmla="*/ 1097756 w 1562100"/>
                <a:gd name="connsiteY38" fmla="*/ 238126 h 1204913"/>
                <a:gd name="connsiteX39" fmla="*/ 1083469 w 1562100"/>
                <a:gd name="connsiteY39" fmla="*/ 271463 h 1204913"/>
                <a:gd name="connsiteX40" fmla="*/ 959644 w 1562100"/>
                <a:gd name="connsiteY40" fmla="*/ 302419 h 1204913"/>
                <a:gd name="connsiteX41" fmla="*/ 945356 w 1562100"/>
                <a:gd name="connsiteY41" fmla="*/ 297657 h 1204913"/>
                <a:gd name="connsiteX42" fmla="*/ 926306 w 1562100"/>
                <a:gd name="connsiteY42" fmla="*/ 319088 h 1204913"/>
                <a:gd name="connsiteX43" fmla="*/ 890588 w 1562100"/>
                <a:gd name="connsiteY43" fmla="*/ 326232 h 1204913"/>
                <a:gd name="connsiteX44" fmla="*/ 854869 w 1562100"/>
                <a:gd name="connsiteY44" fmla="*/ 276226 h 1204913"/>
                <a:gd name="connsiteX45" fmla="*/ 835819 w 1562100"/>
                <a:gd name="connsiteY45" fmla="*/ 264319 h 1204913"/>
                <a:gd name="connsiteX46" fmla="*/ 826294 w 1562100"/>
                <a:gd name="connsiteY46" fmla="*/ 219076 h 1204913"/>
                <a:gd name="connsiteX47" fmla="*/ 792956 w 1562100"/>
                <a:gd name="connsiteY47" fmla="*/ 202407 h 1204913"/>
                <a:gd name="connsiteX48" fmla="*/ 759619 w 1562100"/>
                <a:gd name="connsiteY48" fmla="*/ 195263 h 1204913"/>
                <a:gd name="connsiteX49" fmla="*/ 740569 w 1562100"/>
                <a:gd name="connsiteY49" fmla="*/ 190501 h 1204913"/>
                <a:gd name="connsiteX50" fmla="*/ 728663 w 1562100"/>
                <a:gd name="connsiteY50" fmla="*/ 180976 h 1204913"/>
                <a:gd name="connsiteX51" fmla="*/ 735806 w 1562100"/>
                <a:gd name="connsiteY51" fmla="*/ 154782 h 1204913"/>
                <a:gd name="connsiteX52" fmla="*/ 742950 w 1562100"/>
                <a:gd name="connsiteY52" fmla="*/ 130969 h 1204913"/>
                <a:gd name="connsiteX53" fmla="*/ 700088 w 1562100"/>
                <a:gd name="connsiteY53" fmla="*/ 80963 h 1204913"/>
                <a:gd name="connsiteX54" fmla="*/ 392906 w 1562100"/>
                <a:gd name="connsiteY54" fmla="*/ 19051 h 1204913"/>
                <a:gd name="connsiteX55" fmla="*/ 314326 w 1562100"/>
                <a:gd name="connsiteY55" fmla="*/ 0 h 1204913"/>
                <a:gd name="connsiteX56" fmla="*/ 328613 w 1562100"/>
                <a:gd name="connsiteY56" fmla="*/ 78582 h 1204913"/>
                <a:gd name="connsiteX57" fmla="*/ 292894 w 1562100"/>
                <a:gd name="connsiteY57" fmla="*/ 180976 h 1204913"/>
                <a:gd name="connsiteX58" fmla="*/ 264319 w 1562100"/>
                <a:gd name="connsiteY58" fmla="*/ 188119 h 1204913"/>
                <a:gd name="connsiteX59" fmla="*/ 261938 w 1562100"/>
                <a:gd name="connsiteY59" fmla="*/ 202407 h 1204913"/>
                <a:gd name="connsiteX60" fmla="*/ 261938 w 1562100"/>
                <a:gd name="connsiteY60" fmla="*/ 235744 h 1204913"/>
                <a:gd name="connsiteX61" fmla="*/ 228600 w 1562100"/>
                <a:gd name="connsiteY61" fmla="*/ 278607 h 1204913"/>
                <a:gd name="connsiteX62" fmla="*/ 271463 w 1562100"/>
                <a:gd name="connsiteY62" fmla="*/ 295276 h 1204913"/>
                <a:gd name="connsiteX63" fmla="*/ 278606 w 1562100"/>
                <a:gd name="connsiteY63" fmla="*/ 314326 h 1204913"/>
                <a:gd name="connsiteX64" fmla="*/ 257175 w 1562100"/>
                <a:gd name="connsiteY64" fmla="*/ 350044 h 1204913"/>
                <a:gd name="connsiteX65" fmla="*/ 221456 w 1562100"/>
                <a:gd name="connsiteY65" fmla="*/ 359569 h 1204913"/>
                <a:gd name="connsiteX66" fmla="*/ 221456 w 1562100"/>
                <a:gd name="connsiteY66" fmla="*/ 400051 h 1204913"/>
                <a:gd name="connsiteX67" fmla="*/ 254794 w 1562100"/>
                <a:gd name="connsiteY67" fmla="*/ 438151 h 1204913"/>
                <a:gd name="connsiteX68" fmla="*/ 226219 w 1562100"/>
                <a:gd name="connsiteY68" fmla="*/ 502444 h 1204913"/>
                <a:gd name="connsiteX69" fmla="*/ 180975 w 1562100"/>
                <a:gd name="connsiteY69" fmla="*/ 531019 h 1204913"/>
                <a:gd name="connsiteX70" fmla="*/ 183356 w 1562100"/>
                <a:gd name="connsiteY70" fmla="*/ 547688 h 1204913"/>
                <a:gd name="connsiteX71" fmla="*/ 204788 w 1562100"/>
                <a:gd name="connsiteY71" fmla="*/ 557213 h 1204913"/>
                <a:gd name="connsiteX72" fmla="*/ 219075 w 1562100"/>
                <a:gd name="connsiteY72" fmla="*/ 566738 h 1204913"/>
                <a:gd name="connsiteX73" fmla="*/ 223838 w 1562100"/>
                <a:gd name="connsiteY73" fmla="*/ 585788 h 1204913"/>
                <a:gd name="connsiteX74" fmla="*/ 195263 w 1562100"/>
                <a:gd name="connsiteY74" fmla="*/ 611982 h 1204913"/>
                <a:gd name="connsiteX75" fmla="*/ 123825 w 1562100"/>
                <a:gd name="connsiteY75" fmla="*/ 657226 h 1204913"/>
                <a:gd name="connsiteX76" fmla="*/ 123825 w 1562100"/>
                <a:gd name="connsiteY76" fmla="*/ 692944 h 1204913"/>
                <a:gd name="connsiteX77" fmla="*/ 135731 w 1562100"/>
                <a:gd name="connsiteY77" fmla="*/ 723901 h 1204913"/>
                <a:gd name="connsiteX78" fmla="*/ 123825 w 1562100"/>
                <a:gd name="connsiteY78" fmla="*/ 764382 h 1204913"/>
                <a:gd name="connsiteX79" fmla="*/ 76200 w 1562100"/>
                <a:gd name="connsiteY79" fmla="*/ 759619 h 1204913"/>
                <a:gd name="connsiteX80" fmla="*/ 52388 w 1562100"/>
                <a:gd name="connsiteY80" fmla="*/ 704851 h 1204913"/>
                <a:gd name="connsiteX81" fmla="*/ 33338 w 1562100"/>
                <a:gd name="connsiteY81" fmla="*/ 697707 h 1204913"/>
                <a:gd name="connsiteX82" fmla="*/ 23813 w 1562100"/>
                <a:gd name="connsiteY82" fmla="*/ 735807 h 1204913"/>
                <a:gd name="connsiteX83" fmla="*/ 21431 w 1562100"/>
                <a:gd name="connsiteY83" fmla="*/ 745332 h 1204913"/>
                <a:gd name="connsiteX84" fmla="*/ 7144 w 1562100"/>
                <a:gd name="connsiteY84" fmla="*/ 762001 h 1204913"/>
                <a:gd name="connsiteX85" fmla="*/ 0 w 1562100"/>
                <a:gd name="connsiteY85" fmla="*/ 819151 h 1204913"/>
                <a:gd name="connsiteX86" fmla="*/ 23813 w 1562100"/>
                <a:gd name="connsiteY86" fmla="*/ 847726 h 1204913"/>
                <a:gd name="connsiteX87" fmla="*/ 16669 w 1562100"/>
                <a:gd name="connsiteY87" fmla="*/ 888207 h 1204913"/>
                <a:gd name="connsiteX88" fmla="*/ 35719 w 1562100"/>
                <a:gd name="connsiteY88" fmla="*/ 892969 h 1204913"/>
                <a:gd name="connsiteX89" fmla="*/ 69056 w 1562100"/>
                <a:gd name="connsiteY89" fmla="*/ 892969 h 1204913"/>
                <a:gd name="connsiteX90" fmla="*/ 85725 w 1562100"/>
                <a:gd name="connsiteY90" fmla="*/ 883444 h 1204913"/>
                <a:gd name="connsiteX91" fmla="*/ 135731 w 1562100"/>
                <a:gd name="connsiteY91" fmla="*/ 940594 h 1204913"/>
                <a:gd name="connsiteX92" fmla="*/ 123825 w 1562100"/>
                <a:gd name="connsiteY92" fmla="*/ 959644 h 1204913"/>
                <a:gd name="connsiteX93" fmla="*/ 133350 w 1562100"/>
                <a:gd name="connsiteY93" fmla="*/ 988219 h 1204913"/>
                <a:gd name="connsiteX94" fmla="*/ 164306 w 1562100"/>
                <a:gd name="connsiteY94" fmla="*/ 1007269 h 1204913"/>
                <a:gd name="connsiteX95" fmla="*/ 190500 w 1562100"/>
                <a:gd name="connsiteY95" fmla="*/ 1016794 h 1204913"/>
                <a:gd name="connsiteX96" fmla="*/ 216694 w 1562100"/>
                <a:gd name="connsiteY96" fmla="*/ 1023938 h 1204913"/>
                <a:gd name="connsiteX97" fmla="*/ 228600 w 1562100"/>
                <a:gd name="connsiteY97" fmla="*/ 1026319 h 1204913"/>
                <a:gd name="connsiteX98" fmla="*/ 240506 w 1562100"/>
                <a:gd name="connsiteY98" fmla="*/ 988219 h 1204913"/>
                <a:gd name="connsiteX99" fmla="*/ 269081 w 1562100"/>
                <a:gd name="connsiteY99" fmla="*/ 992982 h 1204913"/>
                <a:gd name="connsiteX100" fmla="*/ 288131 w 1562100"/>
                <a:gd name="connsiteY100" fmla="*/ 981076 h 1204913"/>
                <a:gd name="connsiteX101" fmla="*/ 307181 w 1562100"/>
                <a:gd name="connsiteY101" fmla="*/ 1031082 h 1204913"/>
                <a:gd name="connsiteX102" fmla="*/ 330994 w 1562100"/>
                <a:gd name="connsiteY102" fmla="*/ 1045369 h 1204913"/>
                <a:gd name="connsiteX103" fmla="*/ 340519 w 1562100"/>
                <a:gd name="connsiteY103" fmla="*/ 1073944 h 1204913"/>
                <a:gd name="connsiteX104" fmla="*/ 357188 w 1562100"/>
                <a:gd name="connsiteY104" fmla="*/ 1083469 h 1204913"/>
                <a:gd name="connsiteX105" fmla="*/ 364331 w 1562100"/>
                <a:gd name="connsiteY105" fmla="*/ 1114426 h 1204913"/>
                <a:gd name="connsiteX106" fmla="*/ 335756 w 1562100"/>
                <a:gd name="connsiteY106" fmla="*/ 1140619 h 1204913"/>
                <a:gd name="connsiteX107" fmla="*/ 309563 w 1562100"/>
                <a:gd name="connsiteY107" fmla="*/ 1157288 h 1204913"/>
                <a:gd name="connsiteX108" fmla="*/ 297656 w 1562100"/>
                <a:gd name="connsiteY108" fmla="*/ 1181101 h 1204913"/>
                <a:gd name="connsiteX109" fmla="*/ 302419 w 1562100"/>
                <a:gd name="connsiteY109" fmla="*/ 1204913 h 1204913"/>
                <a:gd name="connsiteX110" fmla="*/ 342900 w 1562100"/>
                <a:gd name="connsiteY110" fmla="*/ 1204913 h 1204913"/>
                <a:gd name="connsiteX111" fmla="*/ 390525 w 1562100"/>
                <a:gd name="connsiteY111" fmla="*/ 1200151 h 1204913"/>
                <a:gd name="connsiteX112" fmla="*/ 428625 w 1562100"/>
                <a:gd name="connsiteY112" fmla="*/ 1190626 h 1204913"/>
                <a:gd name="connsiteX113" fmla="*/ 454819 w 1562100"/>
                <a:gd name="connsiteY113" fmla="*/ 1197769 h 1204913"/>
                <a:gd name="connsiteX114" fmla="*/ 473869 w 1562100"/>
                <a:gd name="connsiteY114" fmla="*/ 1176338 h 1204913"/>
                <a:gd name="connsiteX115" fmla="*/ 492919 w 1562100"/>
                <a:gd name="connsiteY115" fmla="*/ 1176338 h 1204913"/>
                <a:gd name="connsiteX116" fmla="*/ 507206 w 1562100"/>
                <a:gd name="connsiteY116" fmla="*/ 1145382 h 1204913"/>
                <a:gd name="connsiteX117" fmla="*/ 557213 w 1562100"/>
                <a:gd name="connsiteY117" fmla="*/ 1131094 h 1204913"/>
                <a:gd name="connsiteX118" fmla="*/ 583406 w 1562100"/>
                <a:gd name="connsiteY118" fmla="*/ 1112044 h 1204913"/>
                <a:gd name="connsiteX119" fmla="*/ 590550 w 1562100"/>
                <a:gd name="connsiteY119" fmla="*/ 1073944 h 1204913"/>
                <a:gd name="connsiteX120" fmla="*/ 607219 w 1562100"/>
                <a:gd name="connsiteY120" fmla="*/ 1047751 h 1204913"/>
                <a:gd name="connsiteX121" fmla="*/ 688181 w 1562100"/>
                <a:gd name="connsiteY121" fmla="*/ 1078707 h 1204913"/>
                <a:gd name="connsiteX0" fmla="*/ 688181 w 1562100"/>
                <a:gd name="connsiteY0" fmla="*/ 1089758 h 1215964"/>
                <a:gd name="connsiteX1" fmla="*/ 688181 w 1562100"/>
                <a:gd name="connsiteY1" fmla="*/ 1004033 h 1215964"/>
                <a:gd name="connsiteX2" fmla="*/ 692944 w 1562100"/>
                <a:gd name="connsiteY2" fmla="*/ 961170 h 1215964"/>
                <a:gd name="connsiteX3" fmla="*/ 692944 w 1562100"/>
                <a:gd name="connsiteY3" fmla="*/ 915927 h 1215964"/>
                <a:gd name="connsiteX4" fmla="*/ 676275 w 1562100"/>
                <a:gd name="connsiteY4" fmla="*/ 892114 h 1215964"/>
                <a:gd name="connsiteX5" fmla="*/ 690563 w 1562100"/>
                <a:gd name="connsiteY5" fmla="*/ 839727 h 1215964"/>
                <a:gd name="connsiteX6" fmla="*/ 685800 w 1562100"/>
                <a:gd name="connsiteY6" fmla="*/ 813533 h 1215964"/>
                <a:gd name="connsiteX7" fmla="*/ 697706 w 1562100"/>
                <a:gd name="connsiteY7" fmla="*/ 768289 h 1215964"/>
                <a:gd name="connsiteX8" fmla="*/ 714375 w 1562100"/>
                <a:gd name="connsiteY8" fmla="*/ 744477 h 1215964"/>
                <a:gd name="connsiteX9" fmla="*/ 721519 w 1562100"/>
                <a:gd name="connsiteY9" fmla="*/ 711139 h 1215964"/>
                <a:gd name="connsiteX10" fmla="*/ 735806 w 1562100"/>
                <a:gd name="connsiteY10" fmla="*/ 692089 h 1215964"/>
                <a:gd name="connsiteX11" fmla="*/ 792956 w 1562100"/>
                <a:gd name="connsiteY11" fmla="*/ 682564 h 1215964"/>
                <a:gd name="connsiteX12" fmla="*/ 838200 w 1562100"/>
                <a:gd name="connsiteY12" fmla="*/ 665895 h 1215964"/>
                <a:gd name="connsiteX13" fmla="*/ 876300 w 1562100"/>
                <a:gd name="connsiteY13" fmla="*/ 625414 h 1215964"/>
                <a:gd name="connsiteX14" fmla="*/ 923925 w 1562100"/>
                <a:gd name="connsiteY14" fmla="*/ 611127 h 1215964"/>
                <a:gd name="connsiteX15" fmla="*/ 995363 w 1562100"/>
                <a:gd name="connsiteY15" fmla="*/ 606364 h 1215964"/>
                <a:gd name="connsiteX16" fmla="*/ 1040606 w 1562100"/>
                <a:gd name="connsiteY16" fmla="*/ 596839 h 1215964"/>
                <a:gd name="connsiteX17" fmla="*/ 1119188 w 1562100"/>
                <a:gd name="connsiteY17" fmla="*/ 489683 h 1215964"/>
                <a:gd name="connsiteX18" fmla="*/ 1126331 w 1562100"/>
                <a:gd name="connsiteY18" fmla="*/ 456345 h 1215964"/>
                <a:gd name="connsiteX19" fmla="*/ 1152525 w 1562100"/>
                <a:gd name="connsiteY19" fmla="*/ 427770 h 1215964"/>
                <a:gd name="connsiteX20" fmla="*/ 1197769 w 1562100"/>
                <a:gd name="connsiteY20" fmla="*/ 418245 h 1215964"/>
                <a:gd name="connsiteX21" fmla="*/ 1290638 w 1562100"/>
                <a:gd name="connsiteY21" fmla="*/ 342045 h 1215964"/>
                <a:gd name="connsiteX22" fmla="*/ 1314450 w 1562100"/>
                <a:gd name="connsiteY22" fmla="*/ 339664 h 1215964"/>
                <a:gd name="connsiteX23" fmla="*/ 1409700 w 1562100"/>
                <a:gd name="connsiteY23" fmla="*/ 258702 h 1215964"/>
                <a:gd name="connsiteX24" fmla="*/ 1414463 w 1562100"/>
                <a:gd name="connsiteY24" fmla="*/ 239652 h 1215964"/>
                <a:gd name="connsiteX25" fmla="*/ 1507331 w 1562100"/>
                <a:gd name="connsiteY25" fmla="*/ 184883 h 1215964"/>
                <a:gd name="connsiteX26" fmla="*/ 1543050 w 1562100"/>
                <a:gd name="connsiteY26" fmla="*/ 139639 h 1215964"/>
                <a:gd name="connsiteX27" fmla="*/ 1562100 w 1562100"/>
                <a:gd name="connsiteY27" fmla="*/ 101539 h 1215964"/>
                <a:gd name="connsiteX28" fmla="*/ 1512094 w 1562100"/>
                <a:gd name="connsiteY28" fmla="*/ 120589 h 1215964"/>
                <a:gd name="connsiteX29" fmla="*/ 1478756 w 1562100"/>
                <a:gd name="connsiteY29" fmla="*/ 120589 h 1215964"/>
                <a:gd name="connsiteX30" fmla="*/ 1452563 w 1562100"/>
                <a:gd name="connsiteY30" fmla="*/ 158689 h 1215964"/>
                <a:gd name="connsiteX31" fmla="*/ 1421606 w 1562100"/>
                <a:gd name="connsiteY31" fmla="*/ 156308 h 1215964"/>
                <a:gd name="connsiteX32" fmla="*/ 1366838 w 1562100"/>
                <a:gd name="connsiteY32" fmla="*/ 125352 h 1215964"/>
                <a:gd name="connsiteX33" fmla="*/ 1323975 w 1562100"/>
                <a:gd name="connsiteY33" fmla="*/ 113445 h 1215964"/>
                <a:gd name="connsiteX34" fmla="*/ 1238250 w 1562100"/>
                <a:gd name="connsiteY34" fmla="*/ 149164 h 1215964"/>
                <a:gd name="connsiteX35" fmla="*/ 1223963 w 1562100"/>
                <a:gd name="connsiteY35" fmla="*/ 187264 h 1215964"/>
                <a:gd name="connsiteX36" fmla="*/ 1195388 w 1562100"/>
                <a:gd name="connsiteY36" fmla="*/ 244414 h 1215964"/>
                <a:gd name="connsiteX37" fmla="*/ 1109663 w 1562100"/>
                <a:gd name="connsiteY37" fmla="*/ 206314 h 1215964"/>
                <a:gd name="connsiteX38" fmla="*/ 1097756 w 1562100"/>
                <a:gd name="connsiteY38" fmla="*/ 249177 h 1215964"/>
                <a:gd name="connsiteX39" fmla="*/ 1083469 w 1562100"/>
                <a:gd name="connsiteY39" fmla="*/ 282514 h 1215964"/>
                <a:gd name="connsiteX40" fmla="*/ 959644 w 1562100"/>
                <a:gd name="connsiteY40" fmla="*/ 313470 h 1215964"/>
                <a:gd name="connsiteX41" fmla="*/ 945356 w 1562100"/>
                <a:gd name="connsiteY41" fmla="*/ 308708 h 1215964"/>
                <a:gd name="connsiteX42" fmla="*/ 926306 w 1562100"/>
                <a:gd name="connsiteY42" fmla="*/ 330139 h 1215964"/>
                <a:gd name="connsiteX43" fmla="*/ 890588 w 1562100"/>
                <a:gd name="connsiteY43" fmla="*/ 337283 h 1215964"/>
                <a:gd name="connsiteX44" fmla="*/ 854869 w 1562100"/>
                <a:gd name="connsiteY44" fmla="*/ 287277 h 1215964"/>
                <a:gd name="connsiteX45" fmla="*/ 835819 w 1562100"/>
                <a:gd name="connsiteY45" fmla="*/ 275370 h 1215964"/>
                <a:gd name="connsiteX46" fmla="*/ 826294 w 1562100"/>
                <a:gd name="connsiteY46" fmla="*/ 230127 h 1215964"/>
                <a:gd name="connsiteX47" fmla="*/ 792956 w 1562100"/>
                <a:gd name="connsiteY47" fmla="*/ 213458 h 1215964"/>
                <a:gd name="connsiteX48" fmla="*/ 759619 w 1562100"/>
                <a:gd name="connsiteY48" fmla="*/ 206314 h 1215964"/>
                <a:gd name="connsiteX49" fmla="*/ 740569 w 1562100"/>
                <a:gd name="connsiteY49" fmla="*/ 201552 h 1215964"/>
                <a:gd name="connsiteX50" fmla="*/ 728663 w 1562100"/>
                <a:gd name="connsiteY50" fmla="*/ 192027 h 1215964"/>
                <a:gd name="connsiteX51" fmla="*/ 735806 w 1562100"/>
                <a:gd name="connsiteY51" fmla="*/ 165833 h 1215964"/>
                <a:gd name="connsiteX52" fmla="*/ 742950 w 1562100"/>
                <a:gd name="connsiteY52" fmla="*/ 142020 h 1215964"/>
                <a:gd name="connsiteX53" fmla="*/ 700088 w 1562100"/>
                <a:gd name="connsiteY53" fmla="*/ 92014 h 1215964"/>
                <a:gd name="connsiteX54" fmla="*/ 376238 w 1562100"/>
                <a:gd name="connsiteY54" fmla="*/ 11052 h 1215964"/>
                <a:gd name="connsiteX55" fmla="*/ 314326 w 1562100"/>
                <a:gd name="connsiteY55" fmla="*/ 11051 h 1215964"/>
                <a:gd name="connsiteX56" fmla="*/ 328613 w 1562100"/>
                <a:gd name="connsiteY56" fmla="*/ 89633 h 1215964"/>
                <a:gd name="connsiteX57" fmla="*/ 292894 w 1562100"/>
                <a:gd name="connsiteY57" fmla="*/ 192027 h 1215964"/>
                <a:gd name="connsiteX58" fmla="*/ 264319 w 1562100"/>
                <a:gd name="connsiteY58" fmla="*/ 199170 h 1215964"/>
                <a:gd name="connsiteX59" fmla="*/ 261938 w 1562100"/>
                <a:gd name="connsiteY59" fmla="*/ 213458 h 1215964"/>
                <a:gd name="connsiteX60" fmla="*/ 261938 w 1562100"/>
                <a:gd name="connsiteY60" fmla="*/ 246795 h 1215964"/>
                <a:gd name="connsiteX61" fmla="*/ 228600 w 1562100"/>
                <a:gd name="connsiteY61" fmla="*/ 289658 h 1215964"/>
                <a:gd name="connsiteX62" fmla="*/ 271463 w 1562100"/>
                <a:gd name="connsiteY62" fmla="*/ 306327 h 1215964"/>
                <a:gd name="connsiteX63" fmla="*/ 278606 w 1562100"/>
                <a:gd name="connsiteY63" fmla="*/ 325377 h 1215964"/>
                <a:gd name="connsiteX64" fmla="*/ 257175 w 1562100"/>
                <a:gd name="connsiteY64" fmla="*/ 361095 h 1215964"/>
                <a:gd name="connsiteX65" fmla="*/ 221456 w 1562100"/>
                <a:gd name="connsiteY65" fmla="*/ 370620 h 1215964"/>
                <a:gd name="connsiteX66" fmla="*/ 221456 w 1562100"/>
                <a:gd name="connsiteY66" fmla="*/ 411102 h 1215964"/>
                <a:gd name="connsiteX67" fmla="*/ 254794 w 1562100"/>
                <a:gd name="connsiteY67" fmla="*/ 449202 h 1215964"/>
                <a:gd name="connsiteX68" fmla="*/ 226219 w 1562100"/>
                <a:gd name="connsiteY68" fmla="*/ 513495 h 1215964"/>
                <a:gd name="connsiteX69" fmla="*/ 180975 w 1562100"/>
                <a:gd name="connsiteY69" fmla="*/ 542070 h 1215964"/>
                <a:gd name="connsiteX70" fmla="*/ 183356 w 1562100"/>
                <a:gd name="connsiteY70" fmla="*/ 558739 h 1215964"/>
                <a:gd name="connsiteX71" fmla="*/ 204788 w 1562100"/>
                <a:gd name="connsiteY71" fmla="*/ 568264 h 1215964"/>
                <a:gd name="connsiteX72" fmla="*/ 219075 w 1562100"/>
                <a:gd name="connsiteY72" fmla="*/ 577789 h 1215964"/>
                <a:gd name="connsiteX73" fmla="*/ 223838 w 1562100"/>
                <a:gd name="connsiteY73" fmla="*/ 596839 h 1215964"/>
                <a:gd name="connsiteX74" fmla="*/ 195263 w 1562100"/>
                <a:gd name="connsiteY74" fmla="*/ 623033 h 1215964"/>
                <a:gd name="connsiteX75" fmla="*/ 123825 w 1562100"/>
                <a:gd name="connsiteY75" fmla="*/ 668277 h 1215964"/>
                <a:gd name="connsiteX76" fmla="*/ 123825 w 1562100"/>
                <a:gd name="connsiteY76" fmla="*/ 703995 h 1215964"/>
                <a:gd name="connsiteX77" fmla="*/ 135731 w 1562100"/>
                <a:gd name="connsiteY77" fmla="*/ 734952 h 1215964"/>
                <a:gd name="connsiteX78" fmla="*/ 123825 w 1562100"/>
                <a:gd name="connsiteY78" fmla="*/ 775433 h 1215964"/>
                <a:gd name="connsiteX79" fmla="*/ 76200 w 1562100"/>
                <a:gd name="connsiteY79" fmla="*/ 770670 h 1215964"/>
                <a:gd name="connsiteX80" fmla="*/ 52388 w 1562100"/>
                <a:gd name="connsiteY80" fmla="*/ 715902 h 1215964"/>
                <a:gd name="connsiteX81" fmla="*/ 33338 w 1562100"/>
                <a:gd name="connsiteY81" fmla="*/ 708758 h 1215964"/>
                <a:gd name="connsiteX82" fmla="*/ 23813 w 1562100"/>
                <a:gd name="connsiteY82" fmla="*/ 746858 h 1215964"/>
                <a:gd name="connsiteX83" fmla="*/ 21431 w 1562100"/>
                <a:gd name="connsiteY83" fmla="*/ 756383 h 1215964"/>
                <a:gd name="connsiteX84" fmla="*/ 7144 w 1562100"/>
                <a:gd name="connsiteY84" fmla="*/ 773052 h 1215964"/>
                <a:gd name="connsiteX85" fmla="*/ 0 w 1562100"/>
                <a:gd name="connsiteY85" fmla="*/ 830202 h 1215964"/>
                <a:gd name="connsiteX86" fmla="*/ 23813 w 1562100"/>
                <a:gd name="connsiteY86" fmla="*/ 858777 h 1215964"/>
                <a:gd name="connsiteX87" fmla="*/ 16669 w 1562100"/>
                <a:gd name="connsiteY87" fmla="*/ 899258 h 1215964"/>
                <a:gd name="connsiteX88" fmla="*/ 35719 w 1562100"/>
                <a:gd name="connsiteY88" fmla="*/ 904020 h 1215964"/>
                <a:gd name="connsiteX89" fmla="*/ 69056 w 1562100"/>
                <a:gd name="connsiteY89" fmla="*/ 904020 h 1215964"/>
                <a:gd name="connsiteX90" fmla="*/ 85725 w 1562100"/>
                <a:gd name="connsiteY90" fmla="*/ 894495 h 1215964"/>
                <a:gd name="connsiteX91" fmla="*/ 135731 w 1562100"/>
                <a:gd name="connsiteY91" fmla="*/ 951645 h 1215964"/>
                <a:gd name="connsiteX92" fmla="*/ 123825 w 1562100"/>
                <a:gd name="connsiteY92" fmla="*/ 970695 h 1215964"/>
                <a:gd name="connsiteX93" fmla="*/ 133350 w 1562100"/>
                <a:gd name="connsiteY93" fmla="*/ 999270 h 1215964"/>
                <a:gd name="connsiteX94" fmla="*/ 164306 w 1562100"/>
                <a:gd name="connsiteY94" fmla="*/ 1018320 h 1215964"/>
                <a:gd name="connsiteX95" fmla="*/ 190500 w 1562100"/>
                <a:gd name="connsiteY95" fmla="*/ 1027845 h 1215964"/>
                <a:gd name="connsiteX96" fmla="*/ 216694 w 1562100"/>
                <a:gd name="connsiteY96" fmla="*/ 1034989 h 1215964"/>
                <a:gd name="connsiteX97" fmla="*/ 228600 w 1562100"/>
                <a:gd name="connsiteY97" fmla="*/ 1037370 h 1215964"/>
                <a:gd name="connsiteX98" fmla="*/ 240506 w 1562100"/>
                <a:gd name="connsiteY98" fmla="*/ 999270 h 1215964"/>
                <a:gd name="connsiteX99" fmla="*/ 269081 w 1562100"/>
                <a:gd name="connsiteY99" fmla="*/ 1004033 h 1215964"/>
                <a:gd name="connsiteX100" fmla="*/ 288131 w 1562100"/>
                <a:gd name="connsiteY100" fmla="*/ 992127 h 1215964"/>
                <a:gd name="connsiteX101" fmla="*/ 307181 w 1562100"/>
                <a:gd name="connsiteY101" fmla="*/ 1042133 h 1215964"/>
                <a:gd name="connsiteX102" fmla="*/ 330994 w 1562100"/>
                <a:gd name="connsiteY102" fmla="*/ 1056420 h 1215964"/>
                <a:gd name="connsiteX103" fmla="*/ 340519 w 1562100"/>
                <a:gd name="connsiteY103" fmla="*/ 1084995 h 1215964"/>
                <a:gd name="connsiteX104" fmla="*/ 357188 w 1562100"/>
                <a:gd name="connsiteY104" fmla="*/ 1094520 h 1215964"/>
                <a:gd name="connsiteX105" fmla="*/ 364331 w 1562100"/>
                <a:gd name="connsiteY105" fmla="*/ 1125477 h 1215964"/>
                <a:gd name="connsiteX106" fmla="*/ 335756 w 1562100"/>
                <a:gd name="connsiteY106" fmla="*/ 1151670 h 1215964"/>
                <a:gd name="connsiteX107" fmla="*/ 309563 w 1562100"/>
                <a:gd name="connsiteY107" fmla="*/ 1168339 h 1215964"/>
                <a:gd name="connsiteX108" fmla="*/ 297656 w 1562100"/>
                <a:gd name="connsiteY108" fmla="*/ 1192152 h 1215964"/>
                <a:gd name="connsiteX109" fmla="*/ 302419 w 1562100"/>
                <a:gd name="connsiteY109" fmla="*/ 1215964 h 1215964"/>
                <a:gd name="connsiteX110" fmla="*/ 342900 w 1562100"/>
                <a:gd name="connsiteY110" fmla="*/ 1215964 h 1215964"/>
                <a:gd name="connsiteX111" fmla="*/ 390525 w 1562100"/>
                <a:gd name="connsiteY111" fmla="*/ 1211202 h 1215964"/>
                <a:gd name="connsiteX112" fmla="*/ 428625 w 1562100"/>
                <a:gd name="connsiteY112" fmla="*/ 1201677 h 1215964"/>
                <a:gd name="connsiteX113" fmla="*/ 454819 w 1562100"/>
                <a:gd name="connsiteY113" fmla="*/ 1208820 h 1215964"/>
                <a:gd name="connsiteX114" fmla="*/ 473869 w 1562100"/>
                <a:gd name="connsiteY114" fmla="*/ 1187389 h 1215964"/>
                <a:gd name="connsiteX115" fmla="*/ 492919 w 1562100"/>
                <a:gd name="connsiteY115" fmla="*/ 1187389 h 1215964"/>
                <a:gd name="connsiteX116" fmla="*/ 507206 w 1562100"/>
                <a:gd name="connsiteY116" fmla="*/ 1156433 h 1215964"/>
                <a:gd name="connsiteX117" fmla="*/ 557213 w 1562100"/>
                <a:gd name="connsiteY117" fmla="*/ 1142145 h 1215964"/>
                <a:gd name="connsiteX118" fmla="*/ 583406 w 1562100"/>
                <a:gd name="connsiteY118" fmla="*/ 1123095 h 1215964"/>
                <a:gd name="connsiteX119" fmla="*/ 590550 w 1562100"/>
                <a:gd name="connsiteY119" fmla="*/ 1084995 h 1215964"/>
                <a:gd name="connsiteX120" fmla="*/ 607219 w 1562100"/>
                <a:gd name="connsiteY120" fmla="*/ 1058802 h 1215964"/>
                <a:gd name="connsiteX121" fmla="*/ 688181 w 1562100"/>
                <a:gd name="connsiteY121" fmla="*/ 1089758 h 1215964"/>
                <a:gd name="connsiteX0" fmla="*/ 688181 w 1562100"/>
                <a:gd name="connsiteY0" fmla="*/ 1089758 h 1215964"/>
                <a:gd name="connsiteX1" fmla="*/ 688181 w 1562100"/>
                <a:gd name="connsiteY1" fmla="*/ 1004033 h 1215964"/>
                <a:gd name="connsiteX2" fmla="*/ 692944 w 1562100"/>
                <a:gd name="connsiteY2" fmla="*/ 961170 h 1215964"/>
                <a:gd name="connsiteX3" fmla="*/ 692944 w 1562100"/>
                <a:gd name="connsiteY3" fmla="*/ 915927 h 1215964"/>
                <a:gd name="connsiteX4" fmla="*/ 676275 w 1562100"/>
                <a:gd name="connsiteY4" fmla="*/ 892114 h 1215964"/>
                <a:gd name="connsiteX5" fmla="*/ 690563 w 1562100"/>
                <a:gd name="connsiteY5" fmla="*/ 839727 h 1215964"/>
                <a:gd name="connsiteX6" fmla="*/ 685800 w 1562100"/>
                <a:gd name="connsiteY6" fmla="*/ 813533 h 1215964"/>
                <a:gd name="connsiteX7" fmla="*/ 697706 w 1562100"/>
                <a:gd name="connsiteY7" fmla="*/ 768289 h 1215964"/>
                <a:gd name="connsiteX8" fmla="*/ 714375 w 1562100"/>
                <a:gd name="connsiteY8" fmla="*/ 744477 h 1215964"/>
                <a:gd name="connsiteX9" fmla="*/ 721519 w 1562100"/>
                <a:gd name="connsiteY9" fmla="*/ 711139 h 1215964"/>
                <a:gd name="connsiteX10" fmla="*/ 735806 w 1562100"/>
                <a:gd name="connsiteY10" fmla="*/ 692089 h 1215964"/>
                <a:gd name="connsiteX11" fmla="*/ 792956 w 1562100"/>
                <a:gd name="connsiteY11" fmla="*/ 682564 h 1215964"/>
                <a:gd name="connsiteX12" fmla="*/ 838200 w 1562100"/>
                <a:gd name="connsiteY12" fmla="*/ 665895 h 1215964"/>
                <a:gd name="connsiteX13" fmla="*/ 876300 w 1562100"/>
                <a:gd name="connsiteY13" fmla="*/ 625414 h 1215964"/>
                <a:gd name="connsiteX14" fmla="*/ 923925 w 1562100"/>
                <a:gd name="connsiteY14" fmla="*/ 611127 h 1215964"/>
                <a:gd name="connsiteX15" fmla="*/ 995363 w 1562100"/>
                <a:gd name="connsiteY15" fmla="*/ 606364 h 1215964"/>
                <a:gd name="connsiteX16" fmla="*/ 1040606 w 1562100"/>
                <a:gd name="connsiteY16" fmla="*/ 596839 h 1215964"/>
                <a:gd name="connsiteX17" fmla="*/ 1119188 w 1562100"/>
                <a:gd name="connsiteY17" fmla="*/ 489683 h 1215964"/>
                <a:gd name="connsiteX18" fmla="*/ 1126331 w 1562100"/>
                <a:gd name="connsiteY18" fmla="*/ 456345 h 1215964"/>
                <a:gd name="connsiteX19" fmla="*/ 1152525 w 1562100"/>
                <a:gd name="connsiteY19" fmla="*/ 427770 h 1215964"/>
                <a:gd name="connsiteX20" fmla="*/ 1197769 w 1562100"/>
                <a:gd name="connsiteY20" fmla="*/ 418245 h 1215964"/>
                <a:gd name="connsiteX21" fmla="*/ 1290638 w 1562100"/>
                <a:gd name="connsiteY21" fmla="*/ 342045 h 1215964"/>
                <a:gd name="connsiteX22" fmla="*/ 1314450 w 1562100"/>
                <a:gd name="connsiteY22" fmla="*/ 339664 h 1215964"/>
                <a:gd name="connsiteX23" fmla="*/ 1409700 w 1562100"/>
                <a:gd name="connsiteY23" fmla="*/ 258702 h 1215964"/>
                <a:gd name="connsiteX24" fmla="*/ 1414463 w 1562100"/>
                <a:gd name="connsiteY24" fmla="*/ 239652 h 1215964"/>
                <a:gd name="connsiteX25" fmla="*/ 1507331 w 1562100"/>
                <a:gd name="connsiteY25" fmla="*/ 184883 h 1215964"/>
                <a:gd name="connsiteX26" fmla="*/ 1543050 w 1562100"/>
                <a:gd name="connsiteY26" fmla="*/ 139639 h 1215964"/>
                <a:gd name="connsiteX27" fmla="*/ 1562100 w 1562100"/>
                <a:gd name="connsiteY27" fmla="*/ 101539 h 1215964"/>
                <a:gd name="connsiteX28" fmla="*/ 1512094 w 1562100"/>
                <a:gd name="connsiteY28" fmla="*/ 120589 h 1215964"/>
                <a:gd name="connsiteX29" fmla="*/ 1478756 w 1562100"/>
                <a:gd name="connsiteY29" fmla="*/ 120589 h 1215964"/>
                <a:gd name="connsiteX30" fmla="*/ 1452563 w 1562100"/>
                <a:gd name="connsiteY30" fmla="*/ 158689 h 1215964"/>
                <a:gd name="connsiteX31" fmla="*/ 1421606 w 1562100"/>
                <a:gd name="connsiteY31" fmla="*/ 156308 h 1215964"/>
                <a:gd name="connsiteX32" fmla="*/ 1366838 w 1562100"/>
                <a:gd name="connsiteY32" fmla="*/ 125352 h 1215964"/>
                <a:gd name="connsiteX33" fmla="*/ 1323975 w 1562100"/>
                <a:gd name="connsiteY33" fmla="*/ 113445 h 1215964"/>
                <a:gd name="connsiteX34" fmla="*/ 1238250 w 1562100"/>
                <a:gd name="connsiteY34" fmla="*/ 149164 h 1215964"/>
                <a:gd name="connsiteX35" fmla="*/ 1223963 w 1562100"/>
                <a:gd name="connsiteY35" fmla="*/ 187264 h 1215964"/>
                <a:gd name="connsiteX36" fmla="*/ 1195388 w 1562100"/>
                <a:gd name="connsiteY36" fmla="*/ 244414 h 1215964"/>
                <a:gd name="connsiteX37" fmla="*/ 1109663 w 1562100"/>
                <a:gd name="connsiteY37" fmla="*/ 206314 h 1215964"/>
                <a:gd name="connsiteX38" fmla="*/ 1097756 w 1562100"/>
                <a:gd name="connsiteY38" fmla="*/ 249177 h 1215964"/>
                <a:gd name="connsiteX39" fmla="*/ 1083469 w 1562100"/>
                <a:gd name="connsiteY39" fmla="*/ 282514 h 1215964"/>
                <a:gd name="connsiteX40" fmla="*/ 959644 w 1562100"/>
                <a:gd name="connsiteY40" fmla="*/ 313470 h 1215964"/>
                <a:gd name="connsiteX41" fmla="*/ 945356 w 1562100"/>
                <a:gd name="connsiteY41" fmla="*/ 308708 h 1215964"/>
                <a:gd name="connsiteX42" fmla="*/ 926306 w 1562100"/>
                <a:gd name="connsiteY42" fmla="*/ 330139 h 1215964"/>
                <a:gd name="connsiteX43" fmla="*/ 890588 w 1562100"/>
                <a:gd name="connsiteY43" fmla="*/ 337283 h 1215964"/>
                <a:gd name="connsiteX44" fmla="*/ 854869 w 1562100"/>
                <a:gd name="connsiteY44" fmla="*/ 287277 h 1215964"/>
                <a:gd name="connsiteX45" fmla="*/ 835819 w 1562100"/>
                <a:gd name="connsiteY45" fmla="*/ 275370 h 1215964"/>
                <a:gd name="connsiteX46" fmla="*/ 826294 w 1562100"/>
                <a:gd name="connsiteY46" fmla="*/ 230127 h 1215964"/>
                <a:gd name="connsiteX47" fmla="*/ 792956 w 1562100"/>
                <a:gd name="connsiteY47" fmla="*/ 213458 h 1215964"/>
                <a:gd name="connsiteX48" fmla="*/ 759619 w 1562100"/>
                <a:gd name="connsiteY48" fmla="*/ 206314 h 1215964"/>
                <a:gd name="connsiteX49" fmla="*/ 740569 w 1562100"/>
                <a:gd name="connsiteY49" fmla="*/ 201552 h 1215964"/>
                <a:gd name="connsiteX50" fmla="*/ 728663 w 1562100"/>
                <a:gd name="connsiteY50" fmla="*/ 192027 h 1215964"/>
                <a:gd name="connsiteX51" fmla="*/ 735806 w 1562100"/>
                <a:gd name="connsiteY51" fmla="*/ 165833 h 1215964"/>
                <a:gd name="connsiteX52" fmla="*/ 742950 w 1562100"/>
                <a:gd name="connsiteY52" fmla="*/ 142020 h 1215964"/>
                <a:gd name="connsiteX53" fmla="*/ 700088 w 1562100"/>
                <a:gd name="connsiteY53" fmla="*/ 92014 h 1215964"/>
                <a:gd name="connsiteX54" fmla="*/ 447675 w 1562100"/>
                <a:gd name="connsiteY54" fmla="*/ 22958 h 1215964"/>
                <a:gd name="connsiteX55" fmla="*/ 376238 w 1562100"/>
                <a:gd name="connsiteY55" fmla="*/ 11052 h 1215964"/>
                <a:gd name="connsiteX56" fmla="*/ 314326 w 1562100"/>
                <a:gd name="connsiteY56" fmla="*/ 11051 h 1215964"/>
                <a:gd name="connsiteX57" fmla="*/ 328613 w 1562100"/>
                <a:gd name="connsiteY57" fmla="*/ 89633 h 1215964"/>
                <a:gd name="connsiteX58" fmla="*/ 292894 w 1562100"/>
                <a:gd name="connsiteY58" fmla="*/ 192027 h 1215964"/>
                <a:gd name="connsiteX59" fmla="*/ 264319 w 1562100"/>
                <a:gd name="connsiteY59" fmla="*/ 199170 h 1215964"/>
                <a:gd name="connsiteX60" fmla="*/ 261938 w 1562100"/>
                <a:gd name="connsiteY60" fmla="*/ 213458 h 1215964"/>
                <a:gd name="connsiteX61" fmla="*/ 261938 w 1562100"/>
                <a:gd name="connsiteY61" fmla="*/ 246795 h 1215964"/>
                <a:gd name="connsiteX62" fmla="*/ 228600 w 1562100"/>
                <a:gd name="connsiteY62" fmla="*/ 289658 h 1215964"/>
                <a:gd name="connsiteX63" fmla="*/ 271463 w 1562100"/>
                <a:gd name="connsiteY63" fmla="*/ 306327 h 1215964"/>
                <a:gd name="connsiteX64" fmla="*/ 278606 w 1562100"/>
                <a:gd name="connsiteY64" fmla="*/ 325377 h 1215964"/>
                <a:gd name="connsiteX65" fmla="*/ 257175 w 1562100"/>
                <a:gd name="connsiteY65" fmla="*/ 361095 h 1215964"/>
                <a:gd name="connsiteX66" fmla="*/ 221456 w 1562100"/>
                <a:gd name="connsiteY66" fmla="*/ 370620 h 1215964"/>
                <a:gd name="connsiteX67" fmla="*/ 221456 w 1562100"/>
                <a:gd name="connsiteY67" fmla="*/ 411102 h 1215964"/>
                <a:gd name="connsiteX68" fmla="*/ 254794 w 1562100"/>
                <a:gd name="connsiteY68" fmla="*/ 449202 h 1215964"/>
                <a:gd name="connsiteX69" fmla="*/ 226219 w 1562100"/>
                <a:gd name="connsiteY69" fmla="*/ 513495 h 1215964"/>
                <a:gd name="connsiteX70" fmla="*/ 180975 w 1562100"/>
                <a:gd name="connsiteY70" fmla="*/ 542070 h 1215964"/>
                <a:gd name="connsiteX71" fmla="*/ 183356 w 1562100"/>
                <a:gd name="connsiteY71" fmla="*/ 558739 h 1215964"/>
                <a:gd name="connsiteX72" fmla="*/ 204788 w 1562100"/>
                <a:gd name="connsiteY72" fmla="*/ 568264 h 1215964"/>
                <a:gd name="connsiteX73" fmla="*/ 219075 w 1562100"/>
                <a:gd name="connsiteY73" fmla="*/ 577789 h 1215964"/>
                <a:gd name="connsiteX74" fmla="*/ 223838 w 1562100"/>
                <a:gd name="connsiteY74" fmla="*/ 596839 h 1215964"/>
                <a:gd name="connsiteX75" fmla="*/ 195263 w 1562100"/>
                <a:gd name="connsiteY75" fmla="*/ 623033 h 1215964"/>
                <a:gd name="connsiteX76" fmla="*/ 123825 w 1562100"/>
                <a:gd name="connsiteY76" fmla="*/ 668277 h 1215964"/>
                <a:gd name="connsiteX77" fmla="*/ 123825 w 1562100"/>
                <a:gd name="connsiteY77" fmla="*/ 703995 h 1215964"/>
                <a:gd name="connsiteX78" fmla="*/ 135731 w 1562100"/>
                <a:gd name="connsiteY78" fmla="*/ 734952 h 1215964"/>
                <a:gd name="connsiteX79" fmla="*/ 123825 w 1562100"/>
                <a:gd name="connsiteY79" fmla="*/ 775433 h 1215964"/>
                <a:gd name="connsiteX80" fmla="*/ 76200 w 1562100"/>
                <a:gd name="connsiteY80" fmla="*/ 770670 h 1215964"/>
                <a:gd name="connsiteX81" fmla="*/ 52388 w 1562100"/>
                <a:gd name="connsiteY81" fmla="*/ 715902 h 1215964"/>
                <a:gd name="connsiteX82" fmla="*/ 33338 w 1562100"/>
                <a:gd name="connsiteY82" fmla="*/ 708758 h 1215964"/>
                <a:gd name="connsiteX83" fmla="*/ 23813 w 1562100"/>
                <a:gd name="connsiteY83" fmla="*/ 746858 h 1215964"/>
                <a:gd name="connsiteX84" fmla="*/ 21431 w 1562100"/>
                <a:gd name="connsiteY84" fmla="*/ 756383 h 1215964"/>
                <a:gd name="connsiteX85" fmla="*/ 7144 w 1562100"/>
                <a:gd name="connsiteY85" fmla="*/ 773052 h 1215964"/>
                <a:gd name="connsiteX86" fmla="*/ 0 w 1562100"/>
                <a:gd name="connsiteY86" fmla="*/ 830202 h 1215964"/>
                <a:gd name="connsiteX87" fmla="*/ 23813 w 1562100"/>
                <a:gd name="connsiteY87" fmla="*/ 858777 h 1215964"/>
                <a:gd name="connsiteX88" fmla="*/ 16669 w 1562100"/>
                <a:gd name="connsiteY88" fmla="*/ 899258 h 1215964"/>
                <a:gd name="connsiteX89" fmla="*/ 35719 w 1562100"/>
                <a:gd name="connsiteY89" fmla="*/ 904020 h 1215964"/>
                <a:gd name="connsiteX90" fmla="*/ 69056 w 1562100"/>
                <a:gd name="connsiteY90" fmla="*/ 904020 h 1215964"/>
                <a:gd name="connsiteX91" fmla="*/ 85725 w 1562100"/>
                <a:gd name="connsiteY91" fmla="*/ 894495 h 1215964"/>
                <a:gd name="connsiteX92" fmla="*/ 135731 w 1562100"/>
                <a:gd name="connsiteY92" fmla="*/ 951645 h 1215964"/>
                <a:gd name="connsiteX93" fmla="*/ 123825 w 1562100"/>
                <a:gd name="connsiteY93" fmla="*/ 970695 h 1215964"/>
                <a:gd name="connsiteX94" fmla="*/ 133350 w 1562100"/>
                <a:gd name="connsiteY94" fmla="*/ 999270 h 1215964"/>
                <a:gd name="connsiteX95" fmla="*/ 164306 w 1562100"/>
                <a:gd name="connsiteY95" fmla="*/ 1018320 h 1215964"/>
                <a:gd name="connsiteX96" fmla="*/ 190500 w 1562100"/>
                <a:gd name="connsiteY96" fmla="*/ 1027845 h 1215964"/>
                <a:gd name="connsiteX97" fmla="*/ 216694 w 1562100"/>
                <a:gd name="connsiteY97" fmla="*/ 1034989 h 1215964"/>
                <a:gd name="connsiteX98" fmla="*/ 228600 w 1562100"/>
                <a:gd name="connsiteY98" fmla="*/ 1037370 h 1215964"/>
                <a:gd name="connsiteX99" fmla="*/ 240506 w 1562100"/>
                <a:gd name="connsiteY99" fmla="*/ 999270 h 1215964"/>
                <a:gd name="connsiteX100" fmla="*/ 269081 w 1562100"/>
                <a:gd name="connsiteY100" fmla="*/ 1004033 h 1215964"/>
                <a:gd name="connsiteX101" fmla="*/ 288131 w 1562100"/>
                <a:gd name="connsiteY101" fmla="*/ 992127 h 1215964"/>
                <a:gd name="connsiteX102" fmla="*/ 307181 w 1562100"/>
                <a:gd name="connsiteY102" fmla="*/ 1042133 h 1215964"/>
                <a:gd name="connsiteX103" fmla="*/ 330994 w 1562100"/>
                <a:gd name="connsiteY103" fmla="*/ 1056420 h 1215964"/>
                <a:gd name="connsiteX104" fmla="*/ 340519 w 1562100"/>
                <a:gd name="connsiteY104" fmla="*/ 1084995 h 1215964"/>
                <a:gd name="connsiteX105" fmla="*/ 357188 w 1562100"/>
                <a:gd name="connsiteY105" fmla="*/ 1094520 h 1215964"/>
                <a:gd name="connsiteX106" fmla="*/ 364331 w 1562100"/>
                <a:gd name="connsiteY106" fmla="*/ 1125477 h 1215964"/>
                <a:gd name="connsiteX107" fmla="*/ 335756 w 1562100"/>
                <a:gd name="connsiteY107" fmla="*/ 1151670 h 1215964"/>
                <a:gd name="connsiteX108" fmla="*/ 309563 w 1562100"/>
                <a:gd name="connsiteY108" fmla="*/ 1168339 h 1215964"/>
                <a:gd name="connsiteX109" fmla="*/ 297656 w 1562100"/>
                <a:gd name="connsiteY109" fmla="*/ 1192152 h 1215964"/>
                <a:gd name="connsiteX110" fmla="*/ 302419 w 1562100"/>
                <a:gd name="connsiteY110" fmla="*/ 1215964 h 1215964"/>
                <a:gd name="connsiteX111" fmla="*/ 342900 w 1562100"/>
                <a:gd name="connsiteY111" fmla="*/ 1215964 h 1215964"/>
                <a:gd name="connsiteX112" fmla="*/ 390525 w 1562100"/>
                <a:gd name="connsiteY112" fmla="*/ 1211202 h 1215964"/>
                <a:gd name="connsiteX113" fmla="*/ 428625 w 1562100"/>
                <a:gd name="connsiteY113" fmla="*/ 1201677 h 1215964"/>
                <a:gd name="connsiteX114" fmla="*/ 454819 w 1562100"/>
                <a:gd name="connsiteY114" fmla="*/ 1208820 h 1215964"/>
                <a:gd name="connsiteX115" fmla="*/ 473869 w 1562100"/>
                <a:gd name="connsiteY115" fmla="*/ 1187389 h 1215964"/>
                <a:gd name="connsiteX116" fmla="*/ 492919 w 1562100"/>
                <a:gd name="connsiteY116" fmla="*/ 1187389 h 1215964"/>
                <a:gd name="connsiteX117" fmla="*/ 507206 w 1562100"/>
                <a:gd name="connsiteY117" fmla="*/ 1156433 h 1215964"/>
                <a:gd name="connsiteX118" fmla="*/ 557213 w 1562100"/>
                <a:gd name="connsiteY118" fmla="*/ 1142145 h 1215964"/>
                <a:gd name="connsiteX119" fmla="*/ 583406 w 1562100"/>
                <a:gd name="connsiteY119" fmla="*/ 1123095 h 1215964"/>
                <a:gd name="connsiteX120" fmla="*/ 590550 w 1562100"/>
                <a:gd name="connsiteY120" fmla="*/ 1084995 h 1215964"/>
                <a:gd name="connsiteX121" fmla="*/ 607219 w 1562100"/>
                <a:gd name="connsiteY121" fmla="*/ 1058802 h 1215964"/>
                <a:gd name="connsiteX122" fmla="*/ 688181 w 1562100"/>
                <a:gd name="connsiteY122" fmla="*/ 1089758 h 1215964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28625 w 1562100"/>
                <a:gd name="connsiteY54" fmla="*/ 0 h 1309687"/>
                <a:gd name="connsiteX55" fmla="*/ 376238 w 1562100"/>
                <a:gd name="connsiteY55" fmla="*/ 104775 h 1309687"/>
                <a:gd name="connsiteX56" fmla="*/ 314326 w 1562100"/>
                <a:gd name="connsiteY56" fmla="*/ 104774 h 1309687"/>
                <a:gd name="connsiteX57" fmla="*/ 328613 w 1562100"/>
                <a:gd name="connsiteY57" fmla="*/ 183356 h 1309687"/>
                <a:gd name="connsiteX58" fmla="*/ 292894 w 1562100"/>
                <a:gd name="connsiteY58" fmla="*/ 285750 h 1309687"/>
                <a:gd name="connsiteX59" fmla="*/ 264319 w 1562100"/>
                <a:gd name="connsiteY59" fmla="*/ 292893 h 1309687"/>
                <a:gd name="connsiteX60" fmla="*/ 261938 w 1562100"/>
                <a:gd name="connsiteY60" fmla="*/ 307181 h 1309687"/>
                <a:gd name="connsiteX61" fmla="*/ 261938 w 1562100"/>
                <a:gd name="connsiteY61" fmla="*/ 340518 h 1309687"/>
                <a:gd name="connsiteX62" fmla="*/ 228600 w 1562100"/>
                <a:gd name="connsiteY62" fmla="*/ 383381 h 1309687"/>
                <a:gd name="connsiteX63" fmla="*/ 271463 w 1562100"/>
                <a:gd name="connsiteY63" fmla="*/ 400050 h 1309687"/>
                <a:gd name="connsiteX64" fmla="*/ 278606 w 1562100"/>
                <a:gd name="connsiteY64" fmla="*/ 419100 h 1309687"/>
                <a:gd name="connsiteX65" fmla="*/ 257175 w 1562100"/>
                <a:gd name="connsiteY65" fmla="*/ 454818 h 1309687"/>
                <a:gd name="connsiteX66" fmla="*/ 221456 w 1562100"/>
                <a:gd name="connsiteY66" fmla="*/ 464343 h 1309687"/>
                <a:gd name="connsiteX67" fmla="*/ 221456 w 1562100"/>
                <a:gd name="connsiteY67" fmla="*/ 504825 h 1309687"/>
                <a:gd name="connsiteX68" fmla="*/ 254794 w 1562100"/>
                <a:gd name="connsiteY68" fmla="*/ 542925 h 1309687"/>
                <a:gd name="connsiteX69" fmla="*/ 226219 w 1562100"/>
                <a:gd name="connsiteY69" fmla="*/ 607218 h 1309687"/>
                <a:gd name="connsiteX70" fmla="*/ 180975 w 1562100"/>
                <a:gd name="connsiteY70" fmla="*/ 635793 h 1309687"/>
                <a:gd name="connsiteX71" fmla="*/ 183356 w 1562100"/>
                <a:gd name="connsiteY71" fmla="*/ 652462 h 1309687"/>
                <a:gd name="connsiteX72" fmla="*/ 204788 w 1562100"/>
                <a:gd name="connsiteY72" fmla="*/ 661987 h 1309687"/>
                <a:gd name="connsiteX73" fmla="*/ 219075 w 1562100"/>
                <a:gd name="connsiteY73" fmla="*/ 671512 h 1309687"/>
                <a:gd name="connsiteX74" fmla="*/ 223838 w 1562100"/>
                <a:gd name="connsiteY74" fmla="*/ 690562 h 1309687"/>
                <a:gd name="connsiteX75" fmla="*/ 195263 w 1562100"/>
                <a:gd name="connsiteY75" fmla="*/ 716756 h 1309687"/>
                <a:gd name="connsiteX76" fmla="*/ 123825 w 1562100"/>
                <a:gd name="connsiteY76" fmla="*/ 762000 h 1309687"/>
                <a:gd name="connsiteX77" fmla="*/ 123825 w 1562100"/>
                <a:gd name="connsiteY77" fmla="*/ 797718 h 1309687"/>
                <a:gd name="connsiteX78" fmla="*/ 135731 w 1562100"/>
                <a:gd name="connsiteY78" fmla="*/ 828675 h 1309687"/>
                <a:gd name="connsiteX79" fmla="*/ 123825 w 1562100"/>
                <a:gd name="connsiteY79" fmla="*/ 869156 h 1309687"/>
                <a:gd name="connsiteX80" fmla="*/ 76200 w 1562100"/>
                <a:gd name="connsiteY80" fmla="*/ 864393 h 1309687"/>
                <a:gd name="connsiteX81" fmla="*/ 52388 w 1562100"/>
                <a:gd name="connsiteY81" fmla="*/ 809625 h 1309687"/>
                <a:gd name="connsiteX82" fmla="*/ 33338 w 1562100"/>
                <a:gd name="connsiteY82" fmla="*/ 802481 h 1309687"/>
                <a:gd name="connsiteX83" fmla="*/ 23813 w 1562100"/>
                <a:gd name="connsiteY83" fmla="*/ 840581 h 1309687"/>
                <a:gd name="connsiteX84" fmla="*/ 21431 w 1562100"/>
                <a:gd name="connsiteY84" fmla="*/ 850106 h 1309687"/>
                <a:gd name="connsiteX85" fmla="*/ 7144 w 1562100"/>
                <a:gd name="connsiteY85" fmla="*/ 866775 h 1309687"/>
                <a:gd name="connsiteX86" fmla="*/ 0 w 1562100"/>
                <a:gd name="connsiteY86" fmla="*/ 923925 h 1309687"/>
                <a:gd name="connsiteX87" fmla="*/ 23813 w 1562100"/>
                <a:gd name="connsiteY87" fmla="*/ 952500 h 1309687"/>
                <a:gd name="connsiteX88" fmla="*/ 16669 w 1562100"/>
                <a:gd name="connsiteY88" fmla="*/ 992981 h 1309687"/>
                <a:gd name="connsiteX89" fmla="*/ 35719 w 1562100"/>
                <a:gd name="connsiteY89" fmla="*/ 997743 h 1309687"/>
                <a:gd name="connsiteX90" fmla="*/ 69056 w 1562100"/>
                <a:gd name="connsiteY90" fmla="*/ 997743 h 1309687"/>
                <a:gd name="connsiteX91" fmla="*/ 85725 w 1562100"/>
                <a:gd name="connsiteY91" fmla="*/ 988218 h 1309687"/>
                <a:gd name="connsiteX92" fmla="*/ 135731 w 1562100"/>
                <a:gd name="connsiteY92" fmla="*/ 1045368 h 1309687"/>
                <a:gd name="connsiteX93" fmla="*/ 123825 w 1562100"/>
                <a:gd name="connsiteY93" fmla="*/ 1064418 h 1309687"/>
                <a:gd name="connsiteX94" fmla="*/ 133350 w 1562100"/>
                <a:gd name="connsiteY94" fmla="*/ 1092993 h 1309687"/>
                <a:gd name="connsiteX95" fmla="*/ 164306 w 1562100"/>
                <a:gd name="connsiteY95" fmla="*/ 1112043 h 1309687"/>
                <a:gd name="connsiteX96" fmla="*/ 190500 w 1562100"/>
                <a:gd name="connsiteY96" fmla="*/ 1121568 h 1309687"/>
                <a:gd name="connsiteX97" fmla="*/ 216694 w 1562100"/>
                <a:gd name="connsiteY97" fmla="*/ 1128712 h 1309687"/>
                <a:gd name="connsiteX98" fmla="*/ 228600 w 1562100"/>
                <a:gd name="connsiteY98" fmla="*/ 1131093 h 1309687"/>
                <a:gd name="connsiteX99" fmla="*/ 240506 w 1562100"/>
                <a:gd name="connsiteY99" fmla="*/ 1092993 h 1309687"/>
                <a:gd name="connsiteX100" fmla="*/ 269081 w 1562100"/>
                <a:gd name="connsiteY100" fmla="*/ 1097756 h 1309687"/>
                <a:gd name="connsiteX101" fmla="*/ 288131 w 1562100"/>
                <a:gd name="connsiteY101" fmla="*/ 1085850 h 1309687"/>
                <a:gd name="connsiteX102" fmla="*/ 307181 w 1562100"/>
                <a:gd name="connsiteY102" fmla="*/ 1135856 h 1309687"/>
                <a:gd name="connsiteX103" fmla="*/ 330994 w 1562100"/>
                <a:gd name="connsiteY103" fmla="*/ 1150143 h 1309687"/>
                <a:gd name="connsiteX104" fmla="*/ 340519 w 1562100"/>
                <a:gd name="connsiteY104" fmla="*/ 1178718 h 1309687"/>
                <a:gd name="connsiteX105" fmla="*/ 357188 w 1562100"/>
                <a:gd name="connsiteY105" fmla="*/ 1188243 h 1309687"/>
                <a:gd name="connsiteX106" fmla="*/ 364331 w 1562100"/>
                <a:gd name="connsiteY106" fmla="*/ 1219200 h 1309687"/>
                <a:gd name="connsiteX107" fmla="*/ 335756 w 1562100"/>
                <a:gd name="connsiteY107" fmla="*/ 1245393 h 1309687"/>
                <a:gd name="connsiteX108" fmla="*/ 309563 w 1562100"/>
                <a:gd name="connsiteY108" fmla="*/ 1262062 h 1309687"/>
                <a:gd name="connsiteX109" fmla="*/ 297656 w 1562100"/>
                <a:gd name="connsiteY109" fmla="*/ 1285875 h 1309687"/>
                <a:gd name="connsiteX110" fmla="*/ 302419 w 1562100"/>
                <a:gd name="connsiteY110" fmla="*/ 1309687 h 1309687"/>
                <a:gd name="connsiteX111" fmla="*/ 342900 w 1562100"/>
                <a:gd name="connsiteY111" fmla="*/ 1309687 h 1309687"/>
                <a:gd name="connsiteX112" fmla="*/ 390525 w 1562100"/>
                <a:gd name="connsiteY112" fmla="*/ 1304925 h 1309687"/>
                <a:gd name="connsiteX113" fmla="*/ 428625 w 1562100"/>
                <a:gd name="connsiteY113" fmla="*/ 1295400 h 1309687"/>
                <a:gd name="connsiteX114" fmla="*/ 454819 w 1562100"/>
                <a:gd name="connsiteY114" fmla="*/ 1302543 h 1309687"/>
                <a:gd name="connsiteX115" fmla="*/ 473869 w 1562100"/>
                <a:gd name="connsiteY115" fmla="*/ 1281112 h 1309687"/>
                <a:gd name="connsiteX116" fmla="*/ 492919 w 1562100"/>
                <a:gd name="connsiteY116" fmla="*/ 1281112 h 1309687"/>
                <a:gd name="connsiteX117" fmla="*/ 507206 w 1562100"/>
                <a:gd name="connsiteY117" fmla="*/ 1250156 h 1309687"/>
                <a:gd name="connsiteX118" fmla="*/ 557213 w 1562100"/>
                <a:gd name="connsiteY118" fmla="*/ 1235868 h 1309687"/>
                <a:gd name="connsiteX119" fmla="*/ 583406 w 1562100"/>
                <a:gd name="connsiteY119" fmla="*/ 1216818 h 1309687"/>
                <a:gd name="connsiteX120" fmla="*/ 590550 w 1562100"/>
                <a:gd name="connsiteY120" fmla="*/ 1178718 h 1309687"/>
                <a:gd name="connsiteX121" fmla="*/ 607219 w 1562100"/>
                <a:gd name="connsiteY121" fmla="*/ 1152525 h 1309687"/>
                <a:gd name="connsiteX122" fmla="*/ 688181 w 1562100"/>
                <a:gd name="connsiteY122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61963 w 1562100"/>
                <a:gd name="connsiteY54" fmla="*/ 23813 h 1309687"/>
                <a:gd name="connsiteX55" fmla="*/ 428625 w 1562100"/>
                <a:gd name="connsiteY55" fmla="*/ 0 h 1309687"/>
                <a:gd name="connsiteX56" fmla="*/ 376238 w 1562100"/>
                <a:gd name="connsiteY56" fmla="*/ 104775 h 1309687"/>
                <a:gd name="connsiteX57" fmla="*/ 314326 w 1562100"/>
                <a:gd name="connsiteY57" fmla="*/ 104774 h 1309687"/>
                <a:gd name="connsiteX58" fmla="*/ 328613 w 1562100"/>
                <a:gd name="connsiteY58" fmla="*/ 183356 h 1309687"/>
                <a:gd name="connsiteX59" fmla="*/ 292894 w 1562100"/>
                <a:gd name="connsiteY59" fmla="*/ 285750 h 1309687"/>
                <a:gd name="connsiteX60" fmla="*/ 264319 w 1562100"/>
                <a:gd name="connsiteY60" fmla="*/ 292893 h 1309687"/>
                <a:gd name="connsiteX61" fmla="*/ 261938 w 1562100"/>
                <a:gd name="connsiteY61" fmla="*/ 307181 h 1309687"/>
                <a:gd name="connsiteX62" fmla="*/ 261938 w 1562100"/>
                <a:gd name="connsiteY62" fmla="*/ 340518 h 1309687"/>
                <a:gd name="connsiteX63" fmla="*/ 228600 w 1562100"/>
                <a:gd name="connsiteY63" fmla="*/ 383381 h 1309687"/>
                <a:gd name="connsiteX64" fmla="*/ 271463 w 1562100"/>
                <a:gd name="connsiteY64" fmla="*/ 400050 h 1309687"/>
                <a:gd name="connsiteX65" fmla="*/ 278606 w 1562100"/>
                <a:gd name="connsiteY65" fmla="*/ 419100 h 1309687"/>
                <a:gd name="connsiteX66" fmla="*/ 257175 w 1562100"/>
                <a:gd name="connsiteY66" fmla="*/ 454818 h 1309687"/>
                <a:gd name="connsiteX67" fmla="*/ 221456 w 1562100"/>
                <a:gd name="connsiteY67" fmla="*/ 464343 h 1309687"/>
                <a:gd name="connsiteX68" fmla="*/ 221456 w 1562100"/>
                <a:gd name="connsiteY68" fmla="*/ 504825 h 1309687"/>
                <a:gd name="connsiteX69" fmla="*/ 254794 w 1562100"/>
                <a:gd name="connsiteY69" fmla="*/ 542925 h 1309687"/>
                <a:gd name="connsiteX70" fmla="*/ 226219 w 1562100"/>
                <a:gd name="connsiteY70" fmla="*/ 607218 h 1309687"/>
                <a:gd name="connsiteX71" fmla="*/ 180975 w 1562100"/>
                <a:gd name="connsiteY71" fmla="*/ 635793 h 1309687"/>
                <a:gd name="connsiteX72" fmla="*/ 183356 w 1562100"/>
                <a:gd name="connsiteY72" fmla="*/ 652462 h 1309687"/>
                <a:gd name="connsiteX73" fmla="*/ 204788 w 1562100"/>
                <a:gd name="connsiteY73" fmla="*/ 661987 h 1309687"/>
                <a:gd name="connsiteX74" fmla="*/ 219075 w 1562100"/>
                <a:gd name="connsiteY74" fmla="*/ 671512 h 1309687"/>
                <a:gd name="connsiteX75" fmla="*/ 223838 w 1562100"/>
                <a:gd name="connsiteY75" fmla="*/ 690562 h 1309687"/>
                <a:gd name="connsiteX76" fmla="*/ 195263 w 1562100"/>
                <a:gd name="connsiteY76" fmla="*/ 716756 h 1309687"/>
                <a:gd name="connsiteX77" fmla="*/ 123825 w 1562100"/>
                <a:gd name="connsiteY77" fmla="*/ 762000 h 1309687"/>
                <a:gd name="connsiteX78" fmla="*/ 123825 w 1562100"/>
                <a:gd name="connsiteY78" fmla="*/ 797718 h 1309687"/>
                <a:gd name="connsiteX79" fmla="*/ 135731 w 1562100"/>
                <a:gd name="connsiteY79" fmla="*/ 828675 h 1309687"/>
                <a:gd name="connsiteX80" fmla="*/ 123825 w 1562100"/>
                <a:gd name="connsiteY80" fmla="*/ 869156 h 1309687"/>
                <a:gd name="connsiteX81" fmla="*/ 76200 w 1562100"/>
                <a:gd name="connsiteY81" fmla="*/ 864393 h 1309687"/>
                <a:gd name="connsiteX82" fmla="*/ 52388 w 1562100"/>
                <a:gd name="connsiteY82" fmla="*/ 809625 h 1309687"/>
                <a:gd name="connsiteX83" fmla="*/ 33338 w 1562100"/>
                <a:gd name="connsiteY83" fmla="*/ 802481 h 1309687"/>
                <a:gd name="connsiteX84" fmla="*/ 23813 w 1562100"/>
                <a:gd name="connsiteY84" fmla="*/ 840581 h 1309687"/>
                <a:gd name="connsiteX85" fmla="*/ 21431 w 1562100"/>
                <a:gd name="connsiteY85" fmla="*/ 850106 h 1309687"/>
                <a:gd name="connsiteX86" fmla="*/ 7144 w 1562100"/>
                <a:gd name="connsiteY86" fmla="*/ 866775 h 1309687"/>
                <a:gd name="connsiteX87" fmla="*/ 0 w 1562100"/>
                <a:gd name="connsiteY87" fmla="*/ 923925 h 1309687"/>
                <a:gd name="connsiteX88" fmla="*/ 23813 w 1562100"/>
                <a:gd name="connsiteY88" fmla="*/ 952500 h 1309687"/>
                <a:gd name="connsiteX89" fmla="*/ 16669 w 1562100"/>
                <a:gd name="connsiteY89" fmla="*/ 992981 h 1309687"/>
                <a:gd name="connsiteX90" fmla="*/ 35719 w 1562100"/>
                <a:gd name="connsiteY90" fmla="*/ 997743 h 1309687"/>
                <a:gd name="connsiteX91" fmla="*/ 69056 w 1562100"/>
                <a:gd name="connsiteY91" fmla="*/ 997743 h 1309687"/>
                <a:gd name="connsiteX92" fmla="*/ 85725 w 1562100"/>
                <a:gd name="connsiteY92" fmla="*/ 988218 h 1309687"/>
                <a:gd name="connsiteX93" fmla="*/ 135731 w 1562100"/>
                <a:gd name="connsiteY93" fmla="*/ 1045368 h 1309687"/>
                <a:gd name="connsiteX94" fmla="*/ 123825 w 1562100"/>
                <a:gd name="connsiteY94" fmla="*/ 1064418 h 1309687"/>
                <a:gd name="connsiteX95" fmla="*/ 133350 w 1562100"/>
                <a:gd name="connsiteY95" fmla="*/ 1092993 h 1309687"/>
                <a:gd name="connsiteX96" fmla="*/ 164306 w 1562100"/>
                <a:gd name="connsiteY96" fmla="*/ 1112043 h 1309687"/>
                <a:gd name="connsiteX97" fmla="*/ 190500 w 1562100"/>
                <a:gd name="connsiteY97" fmla="*/ 1121568 h 1309687"/>
                <a:gd name="connsiteX98" fmla="*/ 216694 w 1562100"/>
                <a:gd name="connsiteY98" fmla="*/ 1128712 h 1309687"/>
                <a:gd name="connsiteX99" fmla="*/ 228600 w 1562100"/>
                <a:gd name="connsiteY99" fmla="*/ 1131093 h 1309687"/>
                <a:gd name="connsiteX100" fmla="*/ 240506 w 1562100"/>
                <a:gd name="connsiteY100" fmla="*/ 1092993 h 1309687"/>
                <a:gd name="connsiteX101" fmla="*/ 269081 w 1562100"/>
                <a:gd name="connsiteY101" fmla="*/ 1097756 h 1309687"/>
                <a:gd name="connsiteX102" fmla="*/ 288131 w 1562100"/>
                <a:gd name="connsiteY102" fmla="*/ 1085850 h 1309687"/>
                <a:gd name="connsiteX103" fmla="*/ 307181 w 1562100"/>
                <a:gd name="connsiteY103" fmla="*/ 1135856 h 1309687"/>
                <a:gd name="connsiteX104" fmla="*/ 330994 w 1562100"/>
                <a:gd name="connsiteY104" fmla="*/ 1150143 h 1309687"/>
                <a:gd name="connsiteX105" fmla="*/ 340519 w 1562100"/>
                <a:gd name="connsiteY105" fmla="*/ 1178718 h 1309687"/>
                <a:gd name="connsiteX106" fmla="*/ 357188 w 1562100"/>
                <a:gd name="connsiteY106" fmla="*/ 1188243 h 1309687"/>
                <a:gd name="connsiteX107" fmla="*/ 364331 w 1562100"/>
                <a:gd name="connsiteY107" fmla="*/ 1219200 h 1309687"/>
                <a:gd name="connsiteX108" fmla="*/ 335756 w 1562100"/>
                <a:gd name="connsiteY108" fmla="*/ 1245393 h 1309687"/>
                <a:gd name="connsiteX109" fmla="*/ 309563 w 1562100"/>
                <a:gd name="connsiteY109" fmla="*/ 1262062 h 1309687"/>
                <a:gd name="connsiteX110" fmla="*/ 297656 w 1562100"/>
                <a:gd name="connsiteY110" fmla="*/ 1285875 h 1309687"/>
                <a:gd name="connsiteX111" fmla="*/ 302419 w 1562100"/>
                <a:gd name="connsiteY111" fmla="*/ 1309687 h 1309687"/>
                <a:gd name="connsiteX112" fmla="*/ 342900 w 1562100"/>
                <a:gd name="connsiteY112" fmla="*/ 1309687 h 1309687"/>
                <a:gd name="connsiteX113" fmla="*/ 390525 w 1562100"/>
                <a:gd name="connsiteY113" fmla="*/ 1304925 h 1309687"/>
                <a:gd name="connsiteX114" fmla="*/ 428625 w 1562100"/>
                <a:gd name="connsiteY114" fmla="*/ 1295400 h 1309687"/>
                <a:gd name="connsiteX115" fmla="*/ 454819 w 1562100"/>
                <a:gd name="connsiteY115" fmla="*/ 1302543 h 1309687"/>
                <a:gd name="connsiteX116" fmla="*/ 473869 w 1562100"/>
                <a:gd name="connsiteY116" fmla="*/ 1281112 h 1309687"/>
                <a:gd name="connsiteX117" fmla="*/ 492919 w 1562100"/>
                <a:gd name="connsiteY117" fmla="*/ 1281112 h 1309687"/>
                <a:gd name="connsiteX118" fmla="*/ 507206 w 1562100"/>
                <a:gd name="connsiteY118" fmla="*/ 1250156 h 1309687"/>
                <a:gd name="connsiteX119" fmla="*/ 557213 w 1562100"/>
                <a:gd name="connsiteY119" fmla="*/ 1235868 h 1309687"/>
                <a:gd name="connsiteX120" fmla="*/ 583406 w 1562100"/>
                <a:gd name="connsiteY120" fmla="*/ 1216818 h 1309687"/>
                <a:gd name="connsiteX121" fmla="*/ 590550 w 1562100"/>
                <a:gd name="connsiteY121" fmla="*/ 1178718 h 1309687"/>
                <a:gd name="connsiteX122" fmla="*/ 607219 w 1562100"/>
                <a:gd name="connsiteY122" fmla="*/ 1152525 h 1309687"/>
                <a:gd name="connsiteX123" fmla="*/ 688181 w 1562100"/>
                <a:gd name="connsiteY123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50056 w 1562100"/>
                <a:gd name="connsiteY54" fmla="*/ 2382 h 1309687"/>
                <a:gd name="connsiteX55" fmla="*/ 428625 w 1562100"/>
                <a:gd name="connsiteY55" fmla="*/ 0 h 1309687"/>
                <a:gd name="connsiteX56" fmla="*/ 376238 w 1562100"/>
                <a:gd name="connsiteY56" fmla="*/ 104775 h 1309687"/>
                <a:gd name="connsiteX57" fmla="*/ 314326 w 1562100"/>
                <a:gd name="connsiteY57" fmla="*/ 104774 h 1309687"/>
                <a:gd name="connsiteX58" fmla="*/ 328613 w 1562100"/>
                <a:gd name="connsiteY58" fmla="*/ 183356 h 1309687"/>
                <a:gd name="connsiteX59" fmla="*/ 292894 w 1562100"/>
                <a:gd name="connsiteY59" fmla="*/ 285750 h 1309687"/>
                <a:gd name="connsiteX60" fmla="*/ 264319 w 1562100"/>
                <a:gd name="connsiteY60" fmla="*/ 292893 h 1309687"/>
                <a:gd name="connsiteX61" fmla="*/ 261938 w 1562100"/>
                <a:gd name="connsiteY61" fmla="*/ 307181 h 1309687"/>
                <a:gd name="connsiteX62" fmla="*/ 261938 w 1562100"/>
                <a:gd name="connsiteY62" fmla="*/ 340518 h 1309687"/>
                <a:gd name="connsiteX63" fmla="*/ 228600 w 1562100"/>
                <a:gd name="connsiteY63" fmla="*/ 383381 h 1309687"/>
                <a:gd name="connsiteX64" fmla="*/ 271463 w 1562100"/>
                <a:gd name="connsiteY64" fmla="*/ 400050 h 1309687"/>
                <a:gd name="connsiteX65" fmla="*/ 278606 w 1562100"/>
                <a:gd name="connsiteY65" fmla="*/ 419100 h 1309687"/>
                <a:gd name="connsiteX66" fmla="*/ 257175 w 1562100"/>
                <a:gd name="connsiteY66" fmla="*/ 454818 h 1309687"/>
                <a:gd name="connsiteX67" fmla="*/ 221456 w 1562100"/>
                <a:gd name="connsiteY67" fmla="*/ 464343 h 1309687"/>
                <a:gd name="connsiteX68" fmla="*/ 221456 w 1562100"/>
                <a:gd name="connsiteY68" fmla="*/ 504825 h 1309687"/>
                <a:gd name="connsiteX69" fmla="*/ 254794 w 1562100"/>
                <a:gd name="connsiteY69" fmla="*/ 542925 h 1309687"/>
                <a:gd name="connsiteX70" fmla="*/ 226219 w 1562100"/>
                <a:gd name="connsiteY70" fmla="*/ 607218 h 1309687"/>
                <a:gd name="connsiteX71" fmla="*/ 180975 w 1562100"/>
                <a:gd name="connsiteY71" fmla="*/ 635793 h 1309687"/>
                <a:gd name="connsiteX72" fmla="*/ 183356 w 1562100"/>
                <a:gd name="connsiteY72" fmla="*/ 652462 h 1309687"/>
                <a:gd name="connsiteX73" fmla="*/ 204788 w 1562100"/>
                <a:gd name="connsiteY73" fmla="*/ 661987 h 1309687"/>
                <a:gd name="connsiteX74" fmla="*/ 219075 w 1562100"/>
                <a:gd name="connsiteY74" fmla="*/ 671512 h 1309687"/>
                <a:gd name="connsiteX75" fmla="*/ 223838 w 1562100"/>
                <a:gd name="connsiteY75" fmla="*/ 690562 h 1309687"/>
                <a:gd name="connsiteX76" fmla="*/ 195263 w 1562100"/>
                <a:gd name="connsiteY76" fmla="*/ 716756 h 1309687"/>
                <a:gd name="connsiteX77" fmla="*/ 123825 w 1562100"/>
                <a:gd name="connsiteY77" fmla="*/ 762000 h 1309687"/>
                <a:gd name="connsiteX78" fmla="*/ 123825 w 1562100"/>
                <a:gd name="connsiteY78" fmla="*/ 797718 h 1309687"/>
                <a:gd name="connsiteX79" fmla="*/ 135731 w 1562100"/>
                <a:gd name="connsiteY79" fmla="*/ 828675 h 1309687"/>
                <a:gd name="connsiteX80" fmla="*/ 123825 w 1562100"/>
                <a:gd name="connsiteY80" fmla="*/ 869156 h 1309687"/>
                <a:gd name="connsiteX81" fmla="*/ 76200 w 1562100"/>
                <a:gd name="connsiteY81" fmla="*/ 864393 h 1309687"/>
                <a:gd name="connsiteX82" fmla="*/ 52388 w 1562100"/>
                <a:gd name="connsiteY82" fmla="*/ 809625 h 1309687"/>
                <a:gd name="connsiteX83" fmla="*/ 33338 w 1562100"/>
                <a:gd name="connsiteY83" fmla="*/ 802481 h 1309687"/>
                <a:gd name="connsiteX84" fmla="*/ 23813 w 1562100"/>
                <a:gd name="connsiteY84" fmla="*/ 840581 h 1309687"/>
                <a:gd name="connsiteX85" fmla="*/ 21431 w 1562100"/>
                <a:gd name="connsiteY85" fmla="*/ 850106 h 1309687"/>
                <a:gd name="connsiteX86" fmla="*/ 7144 w 1562100"/>
                <a:gd name="connsiteY86" fmla="*/ 866775 h 1309687"/>
                <a:gd name="connsiteX87" fmla="*/ 0 w 1562100"/>
                <a:gd name="connsiteY87" fmla="*/ 923925 h 1309687"/>
                <a:gd name="connsiteX88" fmla="*/ 23813 w 1562100"/>
                <a:gd name="connsiteY88" fmla="*/ 952500 h 1309687"/>
                <a:gd name="connsiteX89" fmla="*/ 16669 w 1562100"/>
                <a:gd name="connsiteY89" fmla="*/ 992981 h 1309687"/>
                <a:gd name="connsiteX90" fmla="*/ 35719 w 1562100"/>
                <a:gd name="connsiteY90" fmla="*/ 997743 h 1309687"/>
                <a:gd name="connsiteX91" fmla="*/ 69056 w 1562100"/>
                <a:gd name="connsiteY91" fmla="*/ 997743 h 1309687"/>
                <a:gd name="connsiteX92" fmla="*/ 85725 w 1562100"/>
                <a:gd name="connsiteY92" fmla="*/ 988218 h 1309687"/>
                <a:gd name="connsiteX93" fmla="*/ 135731 w 1562100"/>
                <a:gd name="connsiteY93" fmla="*/ 1045368 h 1309687"/>
                <a:gd name="connsiteX94" fmla="*/ 123825 w 1562100"/>
                <a:gd name="connsiteY94" fmla="*/ 1064418 h 1309687"/>
                <a:gd name="connsiteX95" fmla="*/ 133350 w 1562100"/>
                <a:gd name="connsiteY95" fmla="*/ 1092993 h 1309687"/>
                <a:gd name="connsiteX96" fmla="*/ 164306 w 1562100"/>
                <a:gd name="connsiteY96" fmla="*/ 1112043 h 1309687"/>
                <a:gd name="connsiteX97" fmla="*/ 190500 w 1562100"/>
                <a:gd name="connsiteY97" fmla="*/ 1121568 h 1309687"/>
                <a:gd name="connsiteX98" fmla="*/ 216694 w 1562100"/>
                <a:gd name="connsiteY98" fmla="*/ 1128712 h 1309687"/>
                <a:gd name="connsiteX99" fmla="*/ 228600 w 1562100"/>
                <a:gd name="connsiteY99" fmla="*/ 1131093 h 1309687"/>
                <a:gd name="connsiteX100" fmla="*/ 240506 w 1562100"/>
                <a:gd name="connsiteY100" fmla="*/ 1092993 h 1309687"/>
                <a:gd name="connsiteX101" fmla="*/ 269081 w 1562100"/>
                <a:gd name="connsiteY101" fmla="*/ 1097756 h 1309687"/>
                <a:gd name="connsiteX102" fmla="*/ 288131 w 1562100"/>
                <a:gd name="connsiteY102" fmla="*/ 1085850 h 1309687"/>
                <a:gd name="connsiteX103" fmla="*/ 307181 w 1562100"/>
                <a:gd name="connsiteY103" fmla="*/ 1135856 h 1309687"/>
                <a:gd name="connsiteX104" fmla="*/ 330994 w 1562100"/>
                <a:gd name="connsiteY104" fmla="*/ 1150143 h 1309687"/>
                <a:gd name="connsiteX105" fmla="*/ 340519 w 1562100"/>
                <a:gd name="connsiteY105" fmla="*/ 1178718 h 1309687"/>
                <a:gd name="connsiteX106" fmla="*/ 357188 w 1562100"/>
                <a:gd name="connsiteY106" fmla="*/ 1188243 h 1309687"/>
                <a:gd name="connsiteX107" fmla="*/ 364331 w 1562100"/>
                <a:gd name="connsiteY107" fmla="*/ 1219200 h 1309687"/>
                <a:gd name="connsiteX108" fmla="*/ 335756 w 1562100"/>
                <a:gd name="connsiteY108" fmla="*/ 1245393 h 1309687"/>
                <a:gd name="connsiteX109" fmla="*/ 309563 w 1562100"/>
                <a:gd name="connsiteY109" fmla="*/ 1262062 h 1309687"/>
                <a:gd name="connsiteX110" fmla="*/ 297656 w 1562100"/>
                <a:gd name="connsiteY110" fmla="*/ 1285875 h 1309687"/>
                <a:gd name="connsiteX111" fmla="*/ 302419 w 1562100"/>
                <a:gd name="connsiteY111" fmla="*/ 1309687 h 1309687"/>
                <a:gd name="connsiteX112" fmla="*/ 342900 w 1562100"/>
                <a:gd name="connsiteY112" fmla="*/ 1309687 h 1309687"/>
                <a:gd name="connsiteX113" fmla="*/ 390525 w 1562100"/>
                <a:gd name="connsiteY113" fmla="*/ 1304925 h 1309687"/>
                <a:gd name="connsiteX114" fmla="*/ 428625 w 1562100"/>
                <a:gd name="connsiteY114" fmla="*/ 1295400 h 1309687"/>
                <a:gd name="connsiteX115" fmla="*/ 454819 w 1562100"/>
                <a:gd name="connsiteY115" fmla="*/ 1302543 h 1309687"/>
                <a:gd name="connsiteX116" fmla="*/ 473869 w 1562100"/>
                <a:gd name="connsiteY116" fmla="*/ 1281112 h 1309687"/>
                <a:gd name="connsiteX117" fmla="*/ 492919 w 1562100"/>
                <a:gd name="connsiteY117" fmla="*/ 1281112 h 1309687"/>
                <a:gd name="connsiteX118" fmla="*/ 507206 w 1562100"/>
                <a:gd name="connsiteY118" fmla="*/ 1250156 h 1309687"/>
                <a:gd name="connsiteX119" fmla="*/ 557213 w 1562100"/>
                <a:gd name="connsiteY119" fmla="*/ 1235868 h 1309687"/>
                <a:gd name="connsiteX120" fmla="*/ 583406 w 1562100"/>
                <a:gd name="connsiteY120" fmla="*/ 1216818 h 1309687"/>
                <a:gd name="connsiteX121" fmla="*/ 590550 w 1562100"/>
                <a:gd name="connsiteY121" fmla="*/ 1178718 h 1309687"/>
                <a:gd name="connsiteX122" fmla="*/ 607219 w 1562100"/>
                <a:gd name="connsiteY122" fmla="*/ 1152525 h 1309687"/>
                <a:gd name="connsiteX123" fmla="*/ 688181 w 1562100"/>
                <a:gd name="connsiteY123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50056 w 1562100"/>
                <a:gd name="connsiteY54" fmla="*/ 2382 h 1309687"/>
                <a:gd name="connsiteX55" fmla="*/ 428625 w 1562100"/>
                <a:gd name="connsiteY55" fmla="*/ 0 h 1309687"/>
                <a:gd name="connsiteX56" fmla="*/ 376238 w 1562100"/>
                <a:gd name="connsiteY56" fmla="*/ 104775 h 1309687"/>
                <a:gd name="connsiteX57" fmla="*/ 314326 w 1562100"/>
                <a:gd name="connsiteY57" fmla="*/ 104774 h 1309687"/>
                <a:gd name="connsiteX58" fmla="*/ 328613 w 1562100"/>
                <a:gd name="connsiteY58" fmla="*/ 183356 h 1309687"/>
                <a:gd name="connsiteX59" fmla="*/ 292894 w 1562100"/>
                <a:gd name="connsiteY59" fmla="*/ 285750 h 1309687"/>
                <a:gd name="connsiteX60" fmla="*/ 264319 w 1562100"/>
                <a:gd name="connsiteY60" fmla="*/ 292893 h 1309687"/>
                <a:gd name="connsiteX61" fmla="*/ 261938 w 1562100"/>
                <a:gd name="connsiteY61" fmla="*/ 307181 h 1309687"/>
                <a:gd name="connsiteX62" fmla="*/ 261938 w 1562100"/>
                <a:gd name="connsiteY62" fmla="*/ 340518 h 1309687"/>
                <a:gd name="connsiteX63" fmla="*/ 228600 w 1562100"/>
                <a:gd name="connsiteY63" fmla="*/ 383381 h 1309687"/>
                <a:gd name="connsiteX64" fmla="*/ 271463 w 1562100"/>
                <a:gd name="connsiteY64" fmla="*/ 400050 h 1309687"/>
                <a:gd name="connsiteX65" fmla="*/ 278606 w 1562100"/>
                <a:gd name="connsiteY65" fmla="*/ 419100 h 1309687"/>
                <a:gd name="connsiteX66" fmla="*/ 257175 w 1562100"/>
                <a:gd name="connsiteY66" fmla="*/ 454818 h 1309687"/>
                <a:gd name="connsiteX67" fmla="*/ 221456 w 1562100"/>
                <a:gd name="connsiteY67" fmla="*/ 464343 h 1309687"/>
                <a:gd name="connsiteX68" fmla="*/ 221456 w 1562100"/>
                <a:gd name="connsiteY68" fmla="*/ 504825 h 1309687"/>
                <a:gd name="connsiteX69" fmla="*/ 254794 w 1562100"/>
                <a:gd name="connsiteY69" fmla="*/ 542925 h 1309687"/>
                <a:gd name="connsiteX70" fmla="*/ 226219 w 1562100"/>
                <a:gd name="connsiteY70" fmla="*/ 607218 h 1309687"/>
                <a:gd name="connsiteX71" fmla="*/ 180975 w 1562100"/>
                <a:gd name="connsiteY71" fmla="*/ 635793 h 1309687"/>
                <a:gd name="connsiteX72" fmla="*/ 183356 w 1562100"/>
                <a:gd name="connsiteY72" fmla="*/ 652462 h 1309687"/>
                <a:gd name="connsiteX73" fmla="*/ 204788 w 1562100"/>
                <a:gd name="connsiteY73" fmla="*/ 661987 h 1309687"/>
                <a:gd name="connsiteX74" fmla="*/ 219075 w 1562100"/>
                <a:gd name="connsiteY74" fmla="*/ 671512 h 1309687"/>
                <a:gd name="connsiteX75" fmla="*/ 223838 w 1562100"/>
                <a:gd name="connsiteY75" fmla="*/ 690562 h 1309687"/>
                <a:gd name="connsiteX76" fmla="*/ 195263 w 1562100"/>
                <a:gd name="connsiteY76" fmla="*/ 716756 h 1309687"/>
                <a:gd name="connsiteX77" fmla="*/ 123825 w 1562100"/>
                <a:gd name="connsiteY77" fmla="*/ 762000 h 1309687"/>
                <a:gd name="connsiteX78" fmla="*/ 123825 w 1562100"/>
                <a:gd name="connsiteY78" fmla="*/ 797718 h 1309687"/>
                <a:gd name="connsiteX79" fmla="*/ 135731 w 1562100"/>
                <a:gd name="connsiteY79" fmla="*/ 828675 h 1309687"/>
                <a:gd name="connsiteX80" fmla="*/ 123825 w 1562100"/>
                <a:gd name="connsiteY80" fmla="*/ 869156 h 1309687"/>
                <a:gd name="connsiteX81" fmla="*/ 76200 w 1562100"/>
                <a:gd name="connsiteY81" fmla="*/ 864393 h 1309687"/>
                <a:gd name="connsiteX82" fmla="*/ 52388 w 1562100"/>
                <a:gd name="connsiteY82" fmla="*/ 809625 h 1309687"/>
                <a:gd name="connsiteX83" fmla="*/ 33338 w 1562100"/>
                <a:gd name="connsiteY83" fmla="*/ 802481 h 1309687"/>
                <a:gd name="connsiteX84" fmla="*/ 23813 w 1562100"/>
                <a:gd name="connsiteY84" fmla="*/ 840581 h 1309687"/>
                <a:gd name="connsiteX85" fmla="*/ 21431 w 1562100"/>
                <a:gd name="connsiteY85" fmla="*/ 850106 h 1309687"/>
                <a:gd name="connsiteX86" fmla="*/ 7144 w 1562100"/>
                <a:gd name="connsiteY86" fmla="*/ 866775 h 1309687"/>
                <a:gd name="connsiteX87" fmla="*/ 0 w 1562100"/>
                <a:gd name="connsiteY87" fmla="*/ 923925 h 1309687"/>
                <a:gd name="connsiteX88" fmla="*/ 23813 w 1562100"/>
                <a:gd name="connsiteY88" fmla="*/ 952500 h 1309687"/>
                <a:gd name="connsiteX89" fmla="*/ 16669 w 1562100"/>
                <a:gd name="connsiteY89" fmla="*/ 992981 h 1309687"/>
                <a:gd name="connsiteX90" fmla="*/ 35719 w 1562100"/>
                <a:gd name="connsiteY90" fmla="*/ 997743 h 1309687"/>
                <a:gd name="connsiteX91" fmla="*/ 69056 w 1562100"/>
                <a:gd name="connsiteY91" fmla="*/ 997743 h 1309687"/>
                <a:gd name="connsiteX92" fmla="*/ 85725 w 1562100"/>
                <a:gd name="connsiteY92" fmla="*/ 988218 h 1309687"/>
                <a:gd name="connsiteX93" fmla="*/ 135731 w 1562100"/>
                <a:gd name="connsiteY93" fmla="*/ 1045368 h 1309687"/>
                <a:gd name="connsiteX94" fmla="*/ 123825 w 1562100"/>
                <a:gd name="connsiteY94" fmla="*/ 1064418 h 1309687"/>
                <a:gd name="connsiteX95" fmla="*/ 133350 w 1562100"/>
                <a:gd name="connsiteY95" fmla="*/ 1092993 h 1309687"/>
                <a:gd name="connsiteX96" fmla="*/ 164306 w 1562100"/>
                <a:gd name="connsiteY96" fmla="*/ 1112043 h 1309687"/>
                <a:gd name="connsiteX97" fmla="*/ 190500 w 1562100"/>
                <a:gd name="connsiteY97" fmla="*/ 1121568 h 1309687"/>
                <a:gd name="connsiteX98" fmla="*/ 216694 w 1562100"/>
                <a:gd name="connsiteY98" fmla="*/ 1128712 h 1309687"/>
                <a:gd name="connsiteX99" fmla="*/ 228600 w 1562100"/>
                <a:gd name="connsiteY99" fmla="*/ 1131093 h 1309687"/>
                <a:gd name="connsiteX100" fmla="*/ 240506 w 1562100"/>
                <a:gd name="connsiteY100" fmla="*/ 1092993 h 1309687"/>
                <a:gd name="connsiteX101" fmla="*/ 269081 w 1562100"/>
                <a:gd name="connsiteY101" fmla="*/ 1097756 h 1309687"/>
                <a:gd name="connsiteX102" fmla="*/ 288131 w 1562100"/>
                <a:gd name="connsiteY102" fmla="*/ 1085850 h 1309687"/>
                <a:gd name="connsiteX103" fmla="*/ 307181 w 1562100"/>
                <a:gd name="connsiteY103" fmla="*/ 1135856 h 1309687"/>
                <a:gd name="connsiteX104" fmla="*/ 330994 w 1562100"/>
                <a:gd name="connsiteY104" fmla="*/ 1150143 h 1309687"/>
                <a:gd name="connsiteX105" fmla="*/ 340519 w 1562100"/>
                <a:gd name="connsiteY105" fmla="*/ 1178718 h 1309687"/>
                <a:gd name="connsiteX106" fmla="*/ 357188 w 1562100"/>
                <a:gd name="connsiteY106" fmla="*/ 1188243 h 1309687"/>
                <a:gd name="connsiteX107" fmla="*/ 364331 w 1562100"/>
                <a:gd name="connsiteY107" fmla="*/ 1219200 h 1309687"/>
                <a:gd name="connsiteX108" fmla="*/ 335756 w 1562100"/>
                <a:gd name="connsiteY108" fmla="*/ 1245393 h 1309687"/>
                <a:gd name="connsiteX109" fmla="*/ 309563 w 1562100"/>
                <a:gd name="connsiteY109" fmla="*/ 1262062 h 1309687"/>
                <a:gd name="connsiteX110" fmla="*/ 297656 w 1562100"/>
                <a:gd name="connsiteY110" fmla="*/ 1285875 h 1309687"/>
                <a:gd name="connsiteX111" fmla="*/ 302419 w 1562100"/>
                <a:gd name="connsiteY111" fmla="*/ 1309687 h 1309687"/>
                <a:gd name="connsiteX112" fmla="*/ 342900 w 1562100"/>
                <a:gd name="connsiteY112" fmla="*/ 1309687 h 1309687"/>
                <a:gd name="connsiteX113" fmla="*/ 390525 w 1562100"/>
                <a:gd name="connsiteY113" fmla="*/ 1304925 h 1309687"/>
                <a:gd name="connsiteX114" fmla="*/ 428625 w 1562100"/>
                <a:gd name="connsiteY114" fmla="*/ 1295400 h 1309687"/>
                <a:gd name="connsiteX115" fmla="*/ 454819 w 1562100"/>
                <a:gd name="connsiteY115" fmla="*/ 1302543 h 1309687"/>
                <a:gd name="connsiteX116" fmla="*/ 473869 w 1562100"/>
                <a:gd name="connsiteY116" fmla="*/ 1281112 h 1309687"/>
                <a:gd name="connsiteX117" fmla="*/ 492919 w 1562100"/>
                <a:gd name="connsiteY117" fmla="*/ 1281112 h 1309687"/>
                <a:gd name="connsiteX118" fmla="*/ 507206 w 1562100"/>
                <a:gd name="connsiteY118" fmla="*/ 1250156 h 1309687"/>
                <a:gd name="connsiteX119" fmla="*/ 557213 w 1562100"/>
                <a:gd name="connsiteY119" fmla="*/ 1235868 h 1309687"/>
                <a:gd name="connsiteX120" fmla="*/ 583406 w 1562100"/>
                <a:gd name="connsiteY120" fmla="*/ 1216818 h 1309687"/>
                <a:gd name="connsiteX121" fmla="*/ 590550 w 1562100"/>
                <a:gd name="connsiteY121" fmla="*/ 1178718 h 1309687"/>
                <a:gd name="connsiteX122" fmla="*/ 607219 w 1562100"/>
                <a:gd name="connsiteY122" fmla="*/ 1152525 h 1309687"/>
                <a:gd name="connsiteX123" fmla="*/ 688181 w 1562100"/>
                <a:gd name="connsiteY123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552450 w 1562100"/>
                <a:gd name="connsiteY54" fmla="*/ 78582 h 1309687"/>
                <a:gd name="connsiteX55" fmla="*/ 450056 w 1562100"/>
                <a:gd name="connsiteY55" fmla="*/ 2382 h 1309687"/>
                <a:gd name="connsiteX56" fmla="*/ 428625 w 1562100"/>
                <a:gd name="connsiteY56" fmla="*/ 0 h 1309687"/>
                <a:gd name="connsiteX57" fmla="*/ 376238 w 1562100"/>
                <a:gd name="connsiteY57" fmla="*/ 104775 h 1309687"/>
                <a:gd name="connsiteX58" fmla="*/ 314326 w 1562100"/>
                <a:gd name="connsiteY58" fmla="*/ 104774 h 1309687"/>
                <a:gd name="connsiteX59" fmla="*/ 328613 w 1562100"/>
                <a:gd name="connsiteY59" fmla="*/ 183356 h 1309687"/>
                <a:gd name="connsiteX60" fmla="*/ 292894 w 1562100"/>
                <a:gd name="connsiteY60" fmla="*/ 285750 h 1309687"/>
                <a:gd name="connsiteX61" fmla="*/ 264319 w 1562100"/>
                <a:gd name="connsiteY61" fmla="*/ 292893 h 1309687"/>
                <a:gd name="connsiteX62" fmla="*/ 261938 w 1562100"/>
                <a:gd name="connsiteY62" fmla="*/ 307181 h 1309687"/>
                <a:gd name="connsiteX63" fmla="*/ 261938 w 1562100"/>
                <a:gd name="connsiteY63" fmla="*/ 340518 h 1309687"/>
                <a:gd name="connsiteX64" fmla="*/ 228600 w 1562100"/>
                <a:gd name="connsiteY64" fmla="*/ 383381 h 1309687"/>
                <a:gd name="connsiteX65" fmla="*/ 271463 w 1562100"/>
                <a:gd name="connsiteY65" fmla="*/ 400050 h 1309687"/>
                <a:gd name="connsiteX66" fmla="*/ 278606 w 1562100"/>
                <a:gd name="connsiteY66" fmla="*/ 419100 h 1309687"/>
                <a:gd name="connsiteX67" fmla="*/ 257175 w 1562100"/>
                <a:gd name="connsiteY67" fmla="*/ 454818 h 1309687"/>
                <a:gd name="connsiteX68" fmla="*/ 221456 w 1562100"/>
                <a:gd name="connsiteY68" fmla="*/ 464343 h 1309687"/>
                <a:gd name="connsiteX69" fmla="*/ 221456 w 1562100"/>
                <a:gd name="connsiteY69" fmla="*/ 504825 h 1309687"/>
                <a:gd name="connsiteX70" fmla="*/ 254794 w 1562100"/>
                <a:gd name="connsiteY70" fmla="*/ 542925 h 1309687"/>
                <a:gd name="connsiteX71" fmla="*/ 226219 w 1562100"/>
                <a:gd name="connsiteY71" fmla="*/ 607218 h 1309687"/>
                <a:gd name="connsiteX72" fmla="*/ 180975 w 1562100"/>
                <a:gd name="connsiteY72" fmla="*/ 635793 h 1309687"/>
                <a:gd name="connsiteX73" fmla="*/ 183356 w 1562100"/>
                <a:gd name="connsiteY73" fmla="*/ 652462 h 1309687"/>
                <a:gd name="connsiteX74" fmla="*/ 204788 w 1562100"/>
                <a:gd name="connsiteY74" fmla="*/ 661987 h 1309687"/>
                <a:gd name="connsiteX75" fmla="*/ 219075 w 1562100"/>
                <a:gd name="connsiteY75" fmla="*/ 671512 h 1309687"/>
                <a:gd name="connsiteX76" fmla="*/ 223838 w 1562100"/>
                <a:gd name="connsiteY76" fmla="*/ 690562 h 1309687"/>
                <a:gd name="connsiteX77" fmla="*/ 195263 w 1562100"/>
                <a:gd name="connsiteY77" fmla="*/ 716756 h 1309687"/>
                <a:gd name="connsiteX78" fmla="*/ 123825 w 1562100"/>
                <a:gd name="connsiteY78" fmla="*/ 762000 h 1309687"/>
                <a:gd name="connsiteX79" fmla="*/ 123825 w 1562100"/>
                <a:gd name="connsiteY79" fmla="*/ 797718 h 1309687"/>
                <a:gd name="connsiteX80" fmla="*/ 135731 w 1562100"/>
                <a:gd name="connsiteY80" fmla="*/ 828675 h 1309687"/>
                <a:gd name="connsiteX81" fmla="*/ 123825 w 1562100"/>
                <a:gd name="connsiteY81" fmla="*/ 869156 h 1309687"/>
                <a:gd name="connsiteX82" fmla="*/ 76200 w 1562100"/>
                <a:gd name="connsiteY82" fmla="*/ 864393 h 1309687"/>
                <a:gd name="connsiteX83" fmla="*/ 52388 w 1562100"/>
                <a:gd name="connsiteY83" fmla="*/ 809625 h 1309687"/>
                <a:gd name="connsiteX84" fmla="*/ 33338 w 1562100"/>
                <a:gd name="connsiteY84" fmla="*/ 802481 h 1309687"/>
                <a:gd name="connsiteX85" fmla="*/ 23813 w 1562100"/>
                <a:gd name="connsiteY85" fmla="*/ 840581 h 1309687"/>
                <a:gd name="connsiteX86" fmla="*/ 21431 w 1562100"/>
                <a:gd name="connsiteY86" fmla="*/ 850106 h 1309687"/>
                <a:gd name="connsiteX87" fmla="*/ 7144 w 1562100"/>
                <a:gd name="connsiteY87" fmla="*/ 866775 h 1309687"/>
                <a:gd name="connsiteX88" fmla="*/ 0 w 1562100"/>
                <a:gd name="connsiteY88" fmla="*/ 923925 h 1309687"/>
                <a:gd name="connsiteX89" fmla="*/ 23813 w 1562100"/>
                <a:gd name="connsiteY89" fmla="*/ 952500 h 1309687"/>
                <a:gd name="connsiteX90" fmla="*/ 16669 w 1562100"/>
                <a:gd name="connsiteY90" fmla="*/ 992981 h 1309687"/>
                <a:gd name="connsiteX91" fmla="*/ 35719 w 1562100"/>
                <a:gd name="connsiteY91" fmla="*/ 997743 h 1309687"/>
                <a:gd name="connsiteX92" fmla="*/ 69056 w 1562100"/>
                <a:gd name="connsiteY92" fmla="*/ 997743 h 1309687"/>
                <a:gd name="connsiteX93" fmla="*/ 85725 w 1562100"/>
                <a:gd name="connsiteY93" fmla="*/ 988218 h 1309687"/>
                <a:gd name="connsiteX94" fmla="*/ 135731 w 1562100"/>
                <a:gd name="connsiteY94" fmla="*/ 1045368 h 1309687"/>
                <a:gd name="connsiteX95" fmla="*/ 123825 w 1562100"/>
                <a:gd name="connsiteY95" fmla="*/ 1064418 h 1309687"/>
                <a:gd name="connsiteX96" fmla="*/ 133350 w 1562100"/>
                <a:gd name="connsiteY96" fmla="*/ 1092993 h 1309687"/>
                <a:gd name="connsiteX97" fmla="*/ 164306 w 1562100"/>
                <a:gd name="connsiteY97" fmla="*/ 1112043 h 1309687"/>
                <a:gd name="connsiteX98" fmla="*/ 190500 w 1562100"/>
                <a:gd name="connsiteY98" fmla="*/ 1121568 h 1309687"/>
                <a:gd name="connsiteX99" fmla="*/ 216694 w 1562100"/>
                <a:gd name="connsiteY99" fmla="*/ 1128712 h 1309687"/>
                <a:gd name="connsiteX100" fmla="*/ 228600 w 1562100"/>
                <a:gd name="connsiteY100" fmla="*/ 1131093 h 1309687"/>
                <a:gd name="connsiteX101" fmla="*/ 240506 w 1562100"/>
                <a:gd name="connsiteY101" fmla="*/ 1092993 h 1309687"/>
                <a:gd name="connsiteX102" fmla="*/ 269081 w 1562100"/>
                <a:gd name="connsiteY102" fmla="*/ 1097756 h 1309687"/>
                <a:gd name="connsiteX103" fmla="*/ 288131 w 1562100"/>
                <a:gd name="connsiteY103" fmla="*/ 1085850 h 1309687"/>
                <a:gd name="connsiteX104" fmla="*/ 307181 w 1562100"/>
                <a:gd name="connsiteY104" fmla="*/ 1135856 h 1309687"/>
                <a:gd name="connsiteX105" fmla="*/ 330994 w 1562100"/>
                <a:gd name="connsiteY105" fmla="*/ 1150143 h 1309687"/>
                <a:gd name="connsiteX106" fmla="*/ 340519 w 1562100"/>
                <a:gd name="connsiteY106" fmla="*/ 1178718 h 1309687"/>
                <a:gd name="connsiteX107" fmla="*/ 357188 w 1562100"/>
                <a:gd name="connsiteY107" fmla="*/ 1188243 h 1309687"/>
                <a:gd name="connsiteX108" fmla="*/ 364331 w 1562100"/>
                <a:gd name="connsiteY108" fmla="*/ 1219200 h 1309687"/>
                <a:gd name="connsiteX109" fmla="*/ 335756 w 1562100"/>
                <a:gd name="connsiteY109" fmla="*/ 1245393 h 1309687"/>
                <a:gd name="connsiteX110" fmla="*/ 309563 w 1562100"/>
                <a:gd name="connsiteY110" fmla="*/ 1262062 h 1309687"/>
                <a:gd name="connsiteX111" fmla="*/ 297656 w 1562100"/>
                <a:gd name="connsiteY111" fmla="*/ 1285875 h 1309687"/>
                <a:gd name="connsiteX112" fmla="*/ 302419 w 1562100"/>
                <a:gd name="connsiteY112" fmla="*/ 1309687 h 1309687"/>
                <a:gd name="connsiteX113" fmla="*/ 342900 w 1562100"/>
                <a:gd name="connsiteY113" fmla="*/ 1309687 h 1309687"/>
                <a:gd name="connsiteX114" fmla="*/ 390525 w 1562100"/>
                <a:gd name="connsiteY114" fmla="*/ 1304925 h 1309687"/>
                <a:gd name="connsiteX115" fmla="*/ 428625 w 1562100"/>
                <a:gd name="connsiteY115" fmla="*/ 1295400 h 1309687"/>
                <a:gd name="connsiteX116" fmla="*/ 454819 w 1562100"/>
                <a:gd name="connsiteY116" fmla="*/ 1302543 h 1309687"/>
                <a:gd name="connsiteX117" fmla="*/ 473869 w 1562100"/>
                <a:gd name="connsiteY117" fmla="*/ 1281112 h 1309687"/>
                <a:gd name="connsiteX118" fmla="*/ 492919 w 1562100"/>
                <a:gd name="connsiteY118" fmla="*/ 1281112 h 1309687"/>
                <a:gd name="connsiteX119" fmla="*/ 507206 w 1562100"/>
                <a:gd name="connsiteY119" fmla="*/ 1250156 h 1309687"/>
                <a:gd name="connsiteX120" fmla="*/ 557213 w 1562100"/>
                <a:gd name="connsiteY120" fmla="*/ 1235868 h 1309687"/>
                <a:gd name="connsiteX121" fmla="*/ 583406 w 1562100"/>
                <a:gd name="connsiteY121" fmla="*/ 1216818 h 1309687"/>
                <a:gd name="connsiteX122" fmla="*/ 590550 w 1562100"/>
                <a:gd name="connsiteY122" fmla="*/ 1178718 h 1309687"/>
                <a:gd name="connsiteX123" fmla="*/ 607219 w 1562100"/>
                <a:gd name="connsiteY123" fmla="*/ 1152525 h 1309687"/>
                <a:gd name="connsiteX124" fmla="*/ 688181 w 1562100"/>
                <a:gd name="connsiteY124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497681 w 1562100"/>
                <a:gd name="connsiteY54" fmla="*/ 119063 h 1309687"/>
                <a:gd name="connsiteX55" fmla="*/ 450056 w 1562100"/>
                <a:gd name="connsiteY55" fmla="*/ 2382 h 1309687"/>
                <a:gd name="connsiteX56" fmla="*/ 428625 w 1562100"/>
                <a:gd name="connsiteY56" fmla="*/ 0 h 1309687"/>
                <a:gd name="connsiteX57" fmla="*/ 376238 w 1562100"/>
                <a:gd name="connsiteY57" fmla="*/ 104775 h 1309687"/>
                <a:gd name="connsiteX58" fmla="*/ 314326 w 1562100"/>
                <a:gd name="connsiteY58" fmla="*/ 104774 h 1309687"/>
                <a:gd name="connsiteX59" fmla="*/ 328613 w 1562100"/>
                <a:gd name="connsiteY59" fmla="*/ 183356 h 1309687"/>
                <a:gd name="connsiteX60" fmla="*/ 292894 w 1562100"/>
                <a:gd name="connsiteY60" fmla="*/ 285750 h 1309687"/>
                <a:gd name="connsiteX61" fmla="*/ 264319 w 1562100"/>
                <a:gd name="connsiteY61" fmla="*/ 292893 h 1309687"/>
                <a:gd name="connsiteX62" fmla="*/ 261938 w 1562100"/>
                <a:gd name="connsiteY62" fmla="*/ 307181 h 1309687"/>
                <a:gd name="connsiteX63" fmla="*/ 261938 w 1562100"/>
                <a:gd name="connsiteY63" fmla="*/ 340518 h 1309687"/>
                <a:gd name="connsiteX64" fmla="*/ 228600 w 1562100"/>
                <a:gd name="connsiteY64" fmla="*/ 383381 h 1309687"/>
                <a:gd name="connsiteX65" fmla="*/ 271463 w 1562100"/>
                <a:gd name="connsiteY65" fmla="*/ 400050 h 1309687"/>
                <a:gd name="connsiteX66" fmla="*/ 278606 w 1562100"/>
                <a:gd name="connsiteY66" fmla="*/ 419100 h 1309687"/>
                <a:gd name="connsiteX67" fmla="*/ 257175 w 1562100"/>
                <a:gd name="connsiteY67" fmla="*/ 454818 h 1309687"/>
                <a:gd name="connsiteX68" fmla="*/ 221456 w 1562100"/>
                <a:gd name="connsiteY68" fmla="*/ 464343 h 1309687"/>
                <a:gd name="connsiteX69" fmla="*/ 221456 w 1562100"/>
                <a:gd name="connsiteY69" fmla="*/ 504825 h 1309687"/>
                <a:gd name="connsiteX70" fmla="*/ 254794 w 1562100"/>
                <a:gd name="connsiteY70" fmla="*/ 542925 h 1309687"/>
                <a:gd name="connsiteX71" fmla="*/ 226219 w 1562100"/>
                <a:gd name="connsiteY71" fmla="*/ 607218 h 1309687"/>
                <a:gd name="connsiteX72" fmla="*/ 180975 w 1562100"/>
                <a:gd name="connsiteY72" fmla="*/ 635793 h 1309687"/>
                <a:gd name="connsiteX73" fmla="*/ 183356 w 1562100"/>
                <a:gd name="connsiteY73" fmla="*/ 652462 h 1309687"/>
                <a:gd name="connsiteX74" fmla="*/ 204788 w 1562100"/>
                <a:gd name="connsiteY74" fmla="*/ 661987 h 1309687"/>
                <a:gd name="connsiteX75" fmla="*/ 219075 w 1562100"/>
                <a:gd name="connsiteY75" fmla="*/ 671512 h 1309687"/>
                <a:gd name="connsiteX76" fmla="*/ 223838 w 1562100"/>
                <a:gd name="connsiteY76" fmla="*/ 690562 h 1309687"/>
                <a:gd name="connsiteX77" fmla="*/ 195263 w 1562100"/>
                <a:gd name="connsiteY77" fmla="*/ 716756 h 1309687"/>
                <a:gd name="connsiteX78" fmla="*/ 123825 w 1562100"/>
                <a:gd name="connsiteY78" fmla="*/ 762000 h 1309687"/>
                <a:gd name="connsiteX79" fmla="*/ 123825 w 1562100"/>
                <a:gd name="connsiteY79" fmla="*/ 797718 h 1309687"/>
                <a:gd name="connsiteX80" fmla="*/ 135731 w 1562100"/>
                <a:gd name="connsiteY80" fmla="*/ 828675 h 1309687"/>
                <a:gd name="connsiteX81" fmla="*/ 123825 w 1562100"/>
                <a:gd name="connsiteY81" fmla="*/ 869156 h 1309687"/>
                <a:gd name="connsiteX82" fmla="*/ 76200 w 1562100"/>
                <a:gd name="connsiteY82" fmla="*/ 864393 h 1309687"/>
                <a:gd name="connsiteX83" fmla="*/ 52388 w 1562100"/>
                <a:gd name="connsiteY83" fmla="*/ 809625 h 1309687"/>
                <a:gd name="connsiteX84" fmla="*/ 33338 w 1562100"/>
                <a:gd name="connsiteY84" fmla="*/ 802481 h 1309687"/>
                <a:gd name="connsiteX85" fmla="*/ 23813 w 1562100"/>
                <a:gd name="connsiteY85" fmla="*/ 840581 h 1309687"/>
                <a:gd name="connsiteX86" fmla="*/ 21431 w 1562100"/>
                <a:gd name="connsiteY86" fmla="*/ 850106 h 1309687"/>
                <a:gd name="connsiteX87" fmla="*/ 7144 w 1562100"/>
                <a:gd name="connsiteY87" fmla="*/ 866775 h 1309687"/>
                <a:gd name="connsiteX88" fmla="*/ 0 w 1562100"/>
                <a:gd name="connsiteY88" fmla="*/ 923925 h 1309687"/>
                <a:gd name="connsiteX89" fmla="*/ 23813 w 1562100"/>
                <a:gd name="connsiteY89" fmla="*/ 952500 h 1309687"/>
                <a:gd name="connsiteX90" fmla="*/ 16669 w 1562100"/>
                <a:gd name="connsiteY90" fmla="*/ 992981 h 1309687"/>
                <a:gd name="connsiteX91" fmla="*/ 35719 w 1562100"/>
                <a:gd name="connsiteY91" fmla="*/ 997743 h 1309687"/>
                <a:gd name="connsiteX92" fmla="*/ 69056 w 1562100"/>
                <a:gd name="connsiteY92" fmla="*/ 997743 h 1309687"/>
                <a:gd name="connsiteX93" fmla="*/ 85725 w 1562100"/>
                <a:gd name="connsiteY93" fmla="*/ 988218 h 1309687"/>
                <a:gd name="connsiteX94" fmla="*/ 135731 w 1562100"/>
                <a:gd name="connsiteY94" fmla="*/ 1045368 h 1309687"/>
                <a:gd name="connsiteX95" fmla="*/ 123825 w 1562100"/>
                <a:gd name="connsiteY95" fmla="*/ 1064418 h 1309687"/>
                <a:gd name="connsiteX96" fmla="*/ 133350 w 1562100"/>
                <a:gd name="connsiteY96" fmla="*/ 1092993 h 1309687"/>
                <a:gd name="connsiteX97" fmla="*/ 164306 w 1562100"/>
                <a:gd name="connsiteY97" fmla="*/ 1112043 h 1309687"/>
                <a:gd name="connsiteX98" fmla="*/ 190500 w 1562100"/>
                <a:gd name="connsiteY98" fmla="*/ 1121568 h 1309687"/>
                <a:gd name="connsiteX99" fmla="*/ 216694 w 1562100"/>
                <a:gd name="connsiteY99" fmla="*/ 1128712 h 1309687"/>
                <a:gd name="connsiteX100" fmla="*/ 228600 w 1562100"/>
                <a:gd name="connsiteY100" fmla="*/ 1131093 h 1309687"/>
                <a:gd name="connsiteX101" fmla="*/ 240506 w 1562100"/>
                <a:gd name="connsiteY101" fmla="*/ 1092993 h 1309687"/>
                <a:gd name="connsiteX102" fmla="*/ 269081 w 1562100"/>
                <a:gd name="connsiteY102" fmla="*/ 1097756 h 1309687"/>
                <a:gd name="connsiteX103" fmla="*/ 288131 w 1562100"/>
                <a:gd name="connsiteY103" fmla="*/ 1085850 h 1309687"/>
                <a:gd name="connsiteX104" fmla="*/ 307181 w 1562100"/>
                <a:gd name="connsiteY104" fmla="*/ 1135856 h 1309687"/>
                <a:gd name="connsiteX105" fmla="*/ 330994 w 1562100"/>
                <a:gd name="connsiteY105" fmla="*/ 1150143 h 1309687"/>
                <a:gd name="connsiteX106" fmla="*/ 340519 w 1562100"/>
                <a:gd name="connsiteY106" fmla="*/ 1178718 h 1309687"/>
                <a:gd name="connsiteX107" fmla="*/ 357188 w 1562100"/>
                <a:gd name="connsiteY107" fmla="*/ 1188243 h 1309687"/>
                <a:gd name="connsiteX108" fmla="*/ 364331 w 1562100"/>
                <a:gd name="connsiteY108" fmla="*/ 1219200 h 1309687"/>
                <a:gd name="connsiteX109" fmla="*/ 335756 w 1562100"/>
                <a:gd name="connsiteY109" fmla="*/ 1245393 h 1309687"/>
                <a:gd name="connsiteX110" fmla="*/ 309563 w 1562100"/>
                <a:gd name="connsiteY110" fmla="*/ 1262062 h 1309687"/>
                <a:gd name="connsiteX111" fmla="*/ 297656 w 1562100"/>
                <a:gd name="connsiteY111" fmla="*/ 1285875 h 1309687"/>
                <a:gd name="connsiteX112" fmla="*/ 302419 w 1562100"/>
                <a:gd name="connsiteY112" fmla="*/ 1309687 h 1309687"/>
                <a:gd name="connsiteX113" fmla="*/ 342900 w 1562100"/>
                <a:gd name="connsiteY113" fmla="*/ 1309687 h 1309687"/>
                <a:gd name="connsiteX114" fmla="*/ 390525 w 1562100"/>
                <a:gd name="connsiteY114" fmla="*/ 1304925 h 1309687"/>
                <a:gd name="connsiteX115" fmla="*/ 428625 w 1562100"/>
                <a:gd name="connsiteY115" fmla="*/ 1295400 h 1309687"/>
                <a:gd name="connsiteX116" fmla="*/ 454819 w 1562100"/>
                <a:gd name="connsiteY116" fmla="*/ 1302543 h 1309687"/>
                <a:gd name="connsiteX117" fmla="*/ 473869 w 1562100"/>
                <a:gd name="connsiteY117" fmla="*/ 1281112 h 1309687"/>
                <a:gd name="connsiteX118" fmla="*/ 492919 w 1562100"/>
                <a:gd name="connsiteY118" fmla="*/ 1281112 h 1309687"/>
                <a:gd name="connsiteX119" fmla="*/ 507206 w 1562100"/>
                <a:gd name="connsiteY119" fmla="*/ 1250156 h 1309687"/>
                <a:gd name="connsiteX120" fmla="*/ 557213 w 1562100"/>
                <a:gd name="connsiteY120" fmla="*/ 1235868 h 1309687"/>
                <a:gd name="connsiteX121" fmla="*/ 583406 w 1562100"/>
                <a:gd name="connsiteY121" fmla="*/ 1216818 h 1309687"/>
                <a:gd name="connsiteX122" fmla="*/ 590550 w 1562100"/>
                <a:gd name="connsiteY122" fmla="*/ 1178718 h 1309687"/>
                <a:gd name="connsiteX123" fmla="*/ 607219 w 1562100"/>
                <a:gd name="connsiteY123" fmla="*/ 1152525 h 1309687"/>
                <a:gd name="connsiteX124" fmla="*/ 688181 w 1562100"/>
                <a:gd name="connsiteY124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500062 w 1562100"/>
                <a:gd name="connsiteY54" fmla="*/ 66676 h 1309687"/>
                <a:gd name="connsiteX55" fmla="*/ 450056 w 1562100"/>
                <a:gd name="connsiteY55" fmla="*/ 2382 h 1309687"/>
                <a:gd name="connsiteX56" fmla="*/ 428625 w 1562100"/>
                <a:gd name="connsiteY56" fmla="*/ 0 h 1309687"/>
                <a:gd name="connsiteX57" fmla="*/ 376238 w 1562100"/>
                <a:gd name="connsiteY57" fmla="*/ 104775 h 1309687"/>
                <a:gd name="connsiteX58" fmla="*/ 314326 w 1562100"/>
                <a:gd name="connsiteY58" fmla="*/ 104774 h 1309687"/>
                <a:gd name="connsiteX59" fmla="*/ 328613 w 1562100"/>
                <a:gd name="connsiteY59" fmla="*/ 183356 h 1309687"/>
                <a:gd name="connsiteX60" fmla="*/ 292894 w 1562100"/>
                <a:gd name="connsiteY60" fmla="*/ 285750 h 1309687"/>
                <a:gd name="connsiteX61" fmla="*/ 264319 w 1562100"/>
                <a:gd name="connsiteY61" fmla="*/ 292893 h 1309687"/>
                <a:gd name="connsiteX62" fmla="*/ 261938 w 1562100"/>
                <a:gd name="connsiteY62" fmla="*/ 307181 h 1309687"/>
                <a:gd name="connsiteX63" fmla="*/ 261938 w 1562100"/>
                <a:gd name="connsiteY63" fmla="*/ 340518 h 1309687"/>
                <a:gd name="connsiteX64" fmla="*/ 228600 w 1562100"/>
                <a:gd name="connsiteY64" fmla="*/ 383381 h 1309687"/>
                <a:gd name="connsiteX65" fmla="*/ 271463 w 1562100"/>
                <a:gd name="connsiteY65" fmla="*/ 400050 h 1309687"/>
                <a:gd name="connsiteX66" fmla="*/ 278606 w 1562100"/>
                <a:gd name="connsiteY66" fmla="*/ 419100 h 1309687"/>
                <a:gd name="connsiteX67" fmla="*/ 257175 w 1562100"/>
                <a:gd name="connsiteY67" fmla="*/ 454818 h 1309687"/>
                <a:gd name="connsiteX68" fmla="*/ 221456 w 1562100"/>
                <a:gd name="connsiteY68" fmla="*/ 464343 h 1309687"/>
                <a:gd name="connsiteX69" fmla="*/ 221456 w 1562100"/>
                <a:gd name="connsiteY69" fmla="*/ 504825 h 1309687"/>
                <a:gd name="connsiteX70" fmla="*/ 254794 w 1562100"/>
                <a:gd name="connsiteY70" fmla="*/ 542925 h 1309687"/>
                <a:gd name="connsiteX71" fmla="*/ 226219 w 1562100"/>
                <a:gd name="connsiteY71" fmla="*/ 607218 h 1309687"/>
                <a:gd name="connsiteX72" fmla="*/ 180975 w 1562100"/>
                <a:gd name="connsiteY72" fmla="*/ 635793 h 1309687"/>
                <a:gd name="connsiteX73" fmla="*/ 183356 w 1562100"/>
                <a:gd name="connsiteY73" fmla="*/ 652462 h 1309687"/>
                <a:gd name="connsiteX74" fmla="*/ 204788 w 1562100"/>
                <a:gd name="connsiteY74" fmla="*/ 661987 h 1309687"/>
                <a:gd name="connsiteX75" fmla="*/ 219075 w 1562100"/>
                <a:gd name="connsiteY75" fmla="*/ 671512 h 1309687"/>
                <a:gd name="connsiteX76" fmla="*/ 223838 w 1562100"/>
                <a:gd name="connsiteY76" fmla="*/ 690562 h 1309687"/>
                <a:gd name="connsiteX77" fmla="*/ 195263 w 1562100"/>
                <a:gd name="connsiteY77" fmla="*/ 716756 h 1309687"/>
                <a:gd name="connsiteX78" fmla="*/ 123825 w 1562100"/>
                <a:gd name="connsiteY78" fmla="*/ 762000 h 1309687"/>
                <a:gd name="connsiteX79" fmla="*/ 123825 w 1562100"/>
                <a:gd name="connsiteY79" fmla="*/ 797718 h 1309687"/>
                <a:gd name="connsiteX80" fmla="*/ 135731 w 1562100"/>
                <a:gd name="connsiteY80" fmla="*/ 828675 h 1309687"/>
                <a:gd name="connsiteX81" fmla="*/ 123825 w 1562100"/>
                <a:gd name="connsiteY81" fmla="*/ 869156 h 1309687"/>
                <a:gd name="connsiteX82" fmla="*/ 76200 w 1562100"/>
                <a:gd name="connsiteY82" fmla="*/ 864393 h 1309687"/>
                <a:gd name="connsiteX83" fmla="*/ 52388 w 1562100"/>
                <a:gd name="connsiteY83" fmla="*/ 809625 h 1309687"/>
                <a:gd name="connsiteX84" fmla="*/ 33338 w 1562100"/>
                <a:gd name="connsiteY84" fmla="*/ 802481 h 1309687"/>
                <a:gd name="connsiteX85" fmla="*/ 23813 w 1562100"/>
                <a:gd name="connsiteY85" fmla="*/ 840581 h 1309687"/>
                <a:gd name="connsiteX86" fmla="*/ 21431 w 1562100"/>
                <a:gd name="connsiteY86" fmla="*/ 850106 h 1309687"/>
                <a:gd name="connsiteX87" fmla="*/ 7144 w 1562100"/>
                <a:gd name="connsiteY87" fmla="*/ 866775 h 1309687"/>
                <a:gd name="connsiteX88" fmla="*/ 0 w 1562100"/>
                <a:gd name="connsiteY88" fmla="*/ 923925 h 1309687"/>
                <a:gd name="connsiteX89" fmla="*/ 23813 w 1562100"/>
                <a:gd name="connsiteY89" fmla="*/ 952500 h 1309687"/>
                <a:gd name="connsiteX90" fmla="*/ 16669 w 1562100"/>
                <a:gd name="connsiteY90" fmla="*/ 992981 h 1309687"/>
                <a:gd name="connsiteX91" fmla="*/ 35719 w 1562100"/>
                <a:gd name="connsiteY91" fmla="*/ 997743 h 1309687"/>
                <a:gd name="connsiteX92" fmla="*/ 69056 w 1562100"/>
                <a:gd name="connsiteY92" fmla="*/ 997743 h 1309687"/>
                <a:gd name="connsiteX93" fmla="*/ 85725 w 1562100"/>
                <a:gd name="connsiteY93" fmla="*/ 988218 h 1309687"/>
                <a:gd name="connsiteX94" fmla="*/ 135731 w 1562100"/>
                <a:gd name="connsiteY94" fmla="*/ 1045368 h 1309687"/>
                <a:gd name="connsiteX95" fmla="*/ 123825 w 1562100"/>
                <a:gd name="connsiteY95" fmla="*/ 1064418 h 1309687"/>
                <a:gd name="connsiteX96" fmla="*/ 133350 w 1562100"/>
                <a:gd name="connsiteY96" fmla="*/ 1092993 h 1309687"/>
                <a:gd name="connsiteX97" fmla="*/ 164306 w 1562100"/>
                <a:gd name="connsiteY97" fmla="*/ 1112043 h 1309687"/>
                <a:gd name="connsiteX98" fmla="*/ 190500 w 1562100"/>
                <a:gd name="connsiteY98" fmla="*/ 1121568 h 1309687"/>
                <a:gd name="connsiteX99" fmla="*/ 216694 w 1562100"/>
                <a:gd name="connsiteY99" fmla="*/ 1128712 h 1309687"/>
                <a:gd name="connsiteX100" fmla="*/ 228600 w 1562100"/>
                <a:gd name="connsiteY100" fmla="*/ 1131093 h 1309687"/>
                <a:gd name="connsiteX101" fmla="*/ 240506 w 1562100"/>
                <a:gd name="connsiteY101" fmla="*/ 1092993 h 1309687"/>
                <a:gd name="connsiteX102" fmla="*/ 269081 w 1562100"/>
                <a:gd name="connsiteY102" fmla="*/ 1097756 h 1309687"/>
                <a:gd name="connsiteX103" fmla="*/ 288131 w 1562100"/>
                <a:gd name="connsiteY103" fmla="*/ 1085850 h 1309687"/>
                <a:gd name="connsiteX104" fmla="*/ 307181 w 1562100"/>
                <a:gd name="connsiteY104" fmla="*/ 1135856 h 1309687"/>
                <a:gd name="connsiteX105" fmla="*/ 330994 w 1562100"/>
                <a:gd name="connsiteY105" fmla="*/ 1150143 h 1309687"/>
                <a:gd name="connsiteX106" fmla="*/ 340519 w 1562100"/>
                <a:gd name="connsiteY106" fmla="*/ 1178718 h 1309687"/>
                <a:gd name="connsiteX107" fmla="*/ 357188 w 1562100"/>
                <a:gd name="connsiteY107" fmla="*/ 1188243 h 1309687"/>
                <a:gd name="connsiteX108" fmla="*/ 364331 w 1562100"/>
                <a:gd name="connsiteY108" fmla="*/ 1219200 h 1309687"/>
                <a:gd name="connsiteX109" fmla="*/ 335756 w 1562100"/>
                <a:gd name="connsiteY109" fmla="*/ 1245393 h 1309687"/>
                <a:gd name="connsiteX110" fmla="*/ 309563 w 1562100"/>
                <a:gd name="connsiteY110" fmla="*/ 1262062 h 1309687"/>
                <a:gd name="connsiteX111" fmla="*/ 297656 w 1562100"/>
                <a:gd name="connsiteY111" fmla="*/ 1285875 h 1309687"/>
                <a:gd name="connsiteX112" fmla="*/ 302419 w 1562100"/>
                <a:gd name="connsiteY112" fmla="*/ 1309687 h 1309687"/>
                <a:gd name="connsiteX113" fmla="*/ 342900 w 1562100"/>
                <a:gd name="connsiteY113" fmla="*/ 1309687 h 1309687"/>
                <a:gd name="connsiteX114" fmla="*/ 390525 w 1562100"/>
                <a:gd name="connsiteY114" fmla="*/ 1304925 h 1309687"/>
                <a:gd name="connsiteX115" fmla="*/ 428625 w 1562100"/>
                <a:gd name="connsiteY115" fmla="*/ 1295400 h 1309687"/>
                <a:gd name="connsiteX116" fmla="*/ 454819 w 1562100"/>
                <a:gd name="connsiteY116" fmla="*/ 1302543 h 1309687"/>
                <a:gd name="connsiteX117" fmla="*/ 473869 w 1562100"/>
                <a:gd name="connsiteY117" fmla="*/ 1281112 h 1309687"/>
                <a:gd name="connsiteX118" fmla="*/ 492919 w 1562100"/>
                <a:gd name="connsiteY118" fmla="*/ 1281112 h 1309687"/>
                <a:gd name="connsiteX119" fmla="*/ 507206 w 1562100"/>
                <a:gd name="connsiteY119" fmla="*/ 1250156 h 1309687"/>
                <a:gd name="connsiteX120" fmla="*/ 557213 w 1562100"/>
                <a:gd name="connsiteY120" fmla="*/ 1235868 h 1309687"/>
                <a:gd name="connsiteX121" fmla="*/ 583406 w 1562100"/>
                <a:gd name="connsiteY121" fmla="*/ 1216818 h 1309687"/>
                <a:gd name="connsiteX122" fmla="*/ 590550 w 1562100"/>
                <a:gd name="connsiteY122" fmla="*/ 1178718 h 1309687"/>
                <a:gd name="connsiteX123" fmla="*/ 607219 w 1562100"/>
                <a:gd name="connsiteY123" fmla="*/ 1152525 h 1309687"/>
                <a:gd name="connsiteX124" fmla="*/ 688181 w 1562100"/>
                <a:gd name="connsiteY124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02456 w 1562100"/>
                <a:gd name="connsiteY54" fmla="*/ 133351 h 1309687"/>
                <a:gd name="connsiteX55" fmla="*/ 500062 w 1562100"/>
                <a:gd name="connsiteY55" fmla="*/ 66676 h 1309687"/>
                <a:gd name="connsiteX56" fmla="*/ 450056 w 1562100"/>
                <a:gd name="connsiteY56" fmla="*/ 2382 h 1309687"/>
                <a:gd name="connsiteX57" fmla="*/ 428625 w 1562100"/>
                <a:gd name="connsiteY57" fmla="*/ 0 h 1309687"/>
                <a:gd name="connsiteX58" fmla="*/ 376238 w 1562100"/>
                <a:gd name="connsiteY58" fmla="*/ 104775 h 1309687"/>
                <a:gd name="connsiteX59" fmla="*/ 314326 w 1562100"/>
                <a:gd name="connsiteY59" fmla="*/ 104774 h 1309687"/>
                <a:gd name="connsiteX60" fmla="*/ 328613 w 1562100"/>
                <a:gd name="connsiteY60" fmla="*/ 183356 h 1309687"/>
                <a:gd name="connsiteX61" fmla="*/ 292894 w 1562100"/>
                <a:gd name="connsiteY61" fmla="*/ 285750 h 1309687"/>
                <a:gd name="connsiteX62" fmla="*/ 264319 w 1562100"/>
                <a:gd name="connsiteY62" fmla="*/ 292893 h 1309687"/>
                <a:gd name="connsiteX63" fmla="*/ 261938 w 1562100"/>
                <a:gd name="connsiteY63" fmla="*/ 307181 h 1309687"/>
                <a:gd name="connsiteX64" fmla="*/ 261938 w 1562100"/>
                <a:gd name="connsiteY64" fmla="*/ 340518 h 1309687"/>
                <a:gd name="connsiteX65" fmla="*/ 228600 w 1562100"/>
                <a:gd name="connsiteY65" fmla="*/ 383381 h 1309687"/>
                <a:gd name="connsiteX66" fmla="*/ 271463 w 1562100"/>
                <a:gd name="connsiteY66" fmla="*/ 400050 h 1309687"/>
                <a:gd name="connsiteX67" fmla="*/ 278606 w 1562100"/>
                <a:gd name="connsiteY67" fmla="*/ 419100 h 1309687"/>
                <a:gd name="connsiteX68" fmla="*/ 257175 w 1562100"/>
                <a:gd name="connsiteY68" fmla="*/ 454818 h 1309687"/>
                <a:gd name="connsiteX69" fmla="*/ 221456 w 1562100"/>
                <a:gd name="connsiteY69" fmla="*/ 464343 h 1309687"/>
                <a:gd name="connsiteX70" fmla="*/ 221456 w 1562100"/>
                <a:gd name="connsiteY70" fmla="*/ 504825 h 1309687"/>
                <a:gd name="connsiteX71" fmla="*/ 254794 w 1562100"/>
                <a:gd name="connsiteY71" fmla="*/ 542925 h 1309687"/>
                <a:gd name="connsiteX72" fmla="*/ 226219 w 1562100"/>
                <a:gd name="connsiteY72" fmla="*/ 607218 h 1309687"/>
                <a:gd name="connsiteX73" fmla="*/ 180975 w 1562100"/>
                <a:gd name="connsiteY73" fmla="*/ 635793 h 1309687"/>
                <a:gd name="connsiteX74" fmla="*/ 183356 w 1562100"/>
                <a:gd name="connsiteY74" fmla="*/ 652462 h 1309687"/>
                <a:gd name="connsiteX75" fmla="*/ 204788 w 1562100"/>
                <a:gd name="connsiteY75" fmla="*/ 661987 h 1309687"/>
                <a:gd name="connsiteX76" fmla="*/ 219075 w 1562100"/>
                <a:gd name="connsiteY76" fmla="*/ 671512 h 1309687"/>
                <a:gd name="connsiteX77" fmla="*/ 223838 w 1562100"/>
                <a:gd name="connsiteY77" fmla="*/ 690562 h 1309687"/>
                <a:gd name="connsiteX78" fmla="*/ 195263 w 1562100"/>
                <a:gd name="connsiteY78" fmla="*/ 716756 h 1309687"/>
                <a:gd name="connsiteX79" fmla="*/ 123825 w 1562100"/>
                <a:gd name="connsiteY79" fmla="*/ 762000 h 1309687"/>
                <a:gd name="connsiteX80" fmla="*/ 123825 w 1562100"/>
                <a:gd name="connsiteY80" fmla="*/ 797718 h 1309687"/>
                <a:gd name="connsiteX81" fmla="*/ 135731 w 1562100"/>
                <a:gd name="connsiteY81" fmla="*/ 828675 h 1309687"/>
                <a:gd name="connsiteX82" fmla="*/ 123825 w 1562100"/>
                <a:gd name="connsiteY82" fmla="*/ 869156 h 1309687"/>
                <a:gd name="connsiteX83" fmla="*/ 76200 w 1562100"/>
                <a:gd name="connsiteY83" fmla="*/ 864393 h 1309687"/>
                <a:gd name="connsiteX84" fmla="*/ 52388 w 1562100"/>
                <a:gd name="connsiteY84" fmla="*/ 809625 h 1309687"/>
                <a:gd name="connsiteX85" fmla="*/ 33338 w 1562100"/>
                <a:gd name="connsiteY85" fmla="*/ 802481 h 1309687"/>
                <a:gd name="connsiteX86" fmla="*/ 23813 w 1562100"/>
                <a:gd name="connsiteY86" fmla="*/ 840581 h 1309687"/>
                <a:gd name="connsiteX87" fmla="*/ 21431 w 1562100"/>
                <a:gd name="connsiteY87" fmla="*/ 850106 h 1309687"/>
                <a:gd name="connsiteX88" fmla="*/ 7144 w 1562100"/>
                <a:gd name="connsiteY88" fmla="*/ 866775 h 1309687"/>
                <a:gd name="connsiteX89" fmla="*/ 0 w 1562100"/>
                <a:gd name="connsiteY89" fmla="*/ 923925 h 1309687"/>
                <a:gd name="connsiteX90" fmla="*/ 23813 w 1562100"/>
                <a:gd name="connsiteY90" fmla="*/ 952500 h 1309687"/>
                <a:gd name="connsiteX91" fmla="*/ 16669 w 1562100"/>
                <a:gd name="connsiteY91" fmla="*/ 992981 h 1309687"/>
                <a:gd name="connsiteX92" fmla="*/ 35719 w 1562100"/>
                <a:gd name="connsiteY92" fmla="*/ 997743 h 1309687"/>
                <a:gd name="connsiteX93" fmla="*/ 69056 w 1562100"/>
                <a:gd name="connsiteY93" fmla="*/ 997743 h 1309687"/>
                <a:gd name="connsiteX94" fmla="*/ 85725 w 1562100"/>
                <a:gd name="connsiteY94" fmla="*/ 988218 h 1309687"/>
                <a:gd name="connsiteX95" fmla="*/ 135731 w 1562100"/>
                <a:gd name="connsiteY95" fmla="*/ 1045368 h 1309687"/>
                <a:gd name="connsiteX96" fmla="*/ 123825 w 1562100"/>
                <a:gd name="connsiteY96" fmla="*/ 1064418 h 1309687"/>
                <a:gd name="connsiteX97" fmla="*/ 133350 w 1562100"/>
                <a:gd name="connsiteY97" fmla="*/ 1092993 h 1309687"/>
                <a:gd name="connsiteX98" fmla="*/ 164306 w 1562100"/>
                <a:gd name="connsiteY98" fmla="*/ 1112043 h 1309687"/>
                <a:gd name="connsiteX99" fmla="*/ 190500 w 1562100"/>
                <a:gd name="connsiteY99" fmla="*/ 1121568 h 1309687"/>
                <a:gd name="connsiteX100" fmla="*/ 216694 w 1562100"/>
                <a:gd name="connsiteY100" fmla="*/ 1128712 h 1309687"/>
                <a:gd name="connsiteX101" fmla="*/ 228600 w 1562100"/>
                <a:gd name="connsiteY101" fmla="*/ 1131093 h 1309687"/>
                <a:gd name="connsiteX102" fmla="*/ 240506 w 1562100"/>
                <a:gd name="connsiteY102" fmla="*/ 1092993 h 1309687"/>
                <a:gd name="connsiteX103" fmla="*/ 269081 w 1562100"/>
                <a:gd name="connsiteY103" fmla="*/ 1097756 h 1309687"/>
                <a:gd name="connsiteX104" fmla="*/ 288131 w 1562100"/>
                <a:gd name="connsiteY104" fmla="*/ 1085850 h 1309687"/>
                <a:gd name="connsiteX105" fmla="*/ 307181 w 1562100"/>
                <a:gd name="connsiteY105" fmla="*/ 1135856 h 1309687"/>
                <a:gd name="connsiteX106" fmla="*/ 330994 w 1562100"/>
                <a:gd name="connsiteY106" fmla="*/ 1150143 h 1309687"/>
                <a:gd name="connsiteX107" fmla="*/ 340519 w 1562100"/>
                <a:gd name="connsiteY107" fmla="*/ 1178718 h 1309687"/>
                <a:gd name="connsiteX108" fmla="*/ 357188 w 1562100"/>
                <a:gd name="connsiteY108" fmla="*/ 1188243 h 1309687"/>
                <a:gd name="connsiteX109" fmla="*/ 364331 w 1562100"/>
                <a:gd name="connsiteY109" fmla="*/ 1219200 h 1309687"/>
                <a:gd name="connsiteX110" fmla="*/ 335756 w 1562100"/>
                <a:gd name="connsiteY110" fmla="*/ 1245393 h 1309687"/>
                <a:gd name="connsiteX111" fmla="*/ 309563 w 1562100"/>
                <a:gd name="connsiteY111" fmla="*/ 1262062 h 1309687"/>
                <a:gd name="connsiteX112" fmla="*/ 297656 w 1562100"/>
                <a:gd name="connsiteY112" fmla="*/ 1285875 h 1309687"/>
                <a:gd name="connsiteX113" fmla="*/ 302419 w 1562100"/>
                <a:gd name="connsiteY113" fmla="*/ 1309687 h 1309687"/>
                <a:gd name="connsiteX114" fmla="*/ 342900 w 1562100"/>
                <a:gd name="connsiteY114" fmla="*/ 1309687 h 1309687"/>
                <a:gd name="connsiteX115" fmla="*/ 390525 w 1562100"/>
                <a:gd name="connsiteY115" fmla="*/ 1304925 h 1309687"/>
                <a:gd name="connsiteX116" fmla="*/ 428625 w 1562100"/>
                <a:gd name="connsiteY116" fmla="*/ 1295400 h 1309687"/>
                <a:gd name="connsiteX117" fmla="*/ 454819 w 1562100"/>
                <a:gd name="connsiteY117" fmla="*/ 1302543 h 1309687"/>
                <a:gd name="connsiteX118" fmla="*/ 473869 w 1562100"/>
                <a:gd name="connsiteY118" fmla="*/ 1281112 h 1309687"/>
                <a:gd name="connsiteX119" fmla="*/ 492919 w 1562100"/>
                <a:gd name="connsiteY119" fmla="*/ 1281112 h 1309687"/>
                <a:gd name="connsiteX120" fmla="*/ 507206 w 1562100"/>
                <a:gd name="connsiteY120" fmla="*/ 1250156 h 1309687"/>
                <a:gd name="connsiteX121" fmla="*/ 557213 w 1562100"/>
                <a:gd name="connsiteY121" fmla="*/ 1235868 h 1309687"/>
                <a:gd name="connsiteX122" fmla="*/ 583406 w 1562100"/>
                <a:gd name="connsiteY122" fmla="*/ 1216818 h 1309687"/>
                <a:gd name="connsiteX123" fmla="*/ 590550 w 1562100"/>
                <a:gd name="connsiteY123" fmla="*/ 1178718 h 1309687"/>
                <a:gd name="connsiteX124" fmla="*/ 607219 w 1562100"/>
                <a:gd name="connsiteY124" fmla="*/ 1152525 h 1309687"/>
                <a:gd name="connsiteX125" fmla="*/ 688181 w 1562100"/>
                <a:gd name="connsiteY125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02456 w 1562100"/>
                <a:gd name="connsiteY54" fmla="*/ 133351 h 1309687"/>
                <a:gd name="connsiteX55" fmla="*/ 628650 w 1562100"/>
                <a:gd name="connsiteY55" fmla="*/ 88107 h 1309687"/>
                <a:gd name="connsiteX56" fmla="*/ 500062 w 1562100"/>
                <a:gd name="connsiteY56" fmla="*/ 66676 h 1309687"/>
                <a:gd name="connsiteX57" fmla="*/ 450056 w 1562100"/>
                <a:gd name="connsiteY57" fmla="*/ 2382 h 1309687"/>
                <a:gd name="connsiteX58" fmla="*/ 428625 w 1562100"/>
                <a:gd name="connsiteY58" fmla="*/ 0 h 1309687"/>
                <a:gd name="connsiteX59" fmla="*/ 376238 w 1562100"/>
                <a:gd name="connsiteY59" fmla="*/ 104775 h 1309687"/>
                <a:gd name="connsiteX60" fmla="*/ 314326 w 1562100"/>
                <a:gd name="connsiteY60" fmla="*/ 104774 h 1309687"/>
                <a:gd name="connsiteX61" fmla="*/ 328613 w 1562100"/>
                <a:gd name="connsiteY61" fmla="*/ 183356 h 1309687"/>
                <a:gd name="connsiteX62" fmla="*/ 292894 w 1562100"/>
                <a:gd name="connsiteY62" fmla="*/ 285750 h 1309687"/>
                <a:gd name="connsiteX63" fmla="*/ 264319 w 1562100"/>
                <a:gd name="connsiteY63" fmla="*/ 292893 h 1309687"/>
                <a:gd name="connsiteX64" fmla="*/ 261938 w 1562100"/>
                <a:gd name="connsiteY64" fmla="*/ 307181 h 1309687"/>
                <a:gd name="connsiteX65" fmla="*/ 261938 w 1562100"/>
                <a:gd name="connsiteY65" fmla="*/ 340518 h 1309687"/>
                <a:gd name="connsiteX66" fmla="*/ 228600 w 1562100"/>
                <a:gd name="connsiteY66" fmla="*/ 383381 h 1309687"/>
                <a:gd name="connsiteX67" fmla="*/ 271463 w 1562100"/>
                <a:gd name="connsiteY67" fmla="*/ 400050 h 1309687"/>
                <a:gd name="connsiteX68" fmla="*/ 278606 w 1562100"/>
                <a:gd name="connsiteY68" fmla="*/ 419100 h 1309687"/>
                <a:gd name="connsiteX69" fmla="*/ 257175 w 1562100"/>
                <a:gd name="connsiteY69" fmla="*/ 454818 h 1309687"/>
                <a:gd name="connsiteX70" fmla="*/ 221456 w 1562100"/>
                <a:gd name="connsiteY70" fmla="*/ 464343 h 1309687"/>
                <a:gd name="connsiteX71" fmla="*/ 221456 w 1562100"/>
                <a:gd name="connsiteY71" fmla="*/ 504825 h 1309687"/>
                <a:gd name="connsiteX72" fmla="*/ 254794 w 1562100"/>
                <a:gd name="connsiteY72" fmla="*/ 542925 h 1309687"/>
                <a:gd name="connsiteX73" fmla="*/ 226219 w 1562100"/>
                <a:gd name="connsiteY73" fmla="*/ 607218 h 1309687"/>
                <a:gd name="connsiteX74" fmla="*/ 180975 w 1562100"/>
                <a:gd name="connsiteY74" fmla="*/ 635793 h 1309687"/>
                <a:gd name="connsiteX75" fmla="*/ 183356 w 1562100"/>
                <a:gd name="connsiteY75" fmla="*/ 652462 h 1309687"/>
                <a:gd name="connsiteX76" fmla="*/ 204788 w 1562100"/>
                <a:gd name="connsiteY76" fmla="*/ 661987 h 1309687"/>
                <a:gd name="connsiteX77" fmla="*/ 219075 w 1562100"/>
                <a:gd name="connsiteY77" fmla="*/ 671512 h 1309687"/>
                <a:gd name="connsiteX78" fmla="*/ 223838 w 1562100"/>
                <a:gd name="connsiteY78" fmla="*/ 690562 h 1309687"/>
                <a:gd name="connsiteX79" fmla="*/ 195263 w 1562100"/>
                <a:gd name="connsiteY79" fmla="*/ 716756 h 1309687"/>
                <a:gd name="connsiteX80" fmla="*/ 123825 w 1562100"/>
                <a:gd name="connsiteY80" fmla="*/ 762000 h 1309687"/>
                <a:gd name="connsiteX81" fmla="*/ 123825 w 1562100"/>
                <a:gd name="connsiteY81" fmla="*/ 797718 h 1309687"/>
                <a:gd name="connsiteX82" fmla="*/ 135731 w 1562100"/>
                <a:gd name="connsiteY82" fmla="*/ 828675 h 1309687"/>
                <a:gd name="connsiteX83" fmla="*/ 123825 w 1562100"/>
                <a:gd name="connsiteY83" fmla="*/ 869156 h 1309687"/>
                <a:gd name="connsiteX84" fmla="*/ 76200 w 1562100"/>
                <a:gd name="connsiteY84" fmla="*/ 864393 h 1309687"/>
                <a:gd name="connsiteX85" fmla="*/ 52388 w 1562100"/>
                <a:gd name="connsiteY85" fmla="*/ 809625 h 1309687"/>
                <a:gd name="connsiteX86" fmla="*/ 33338 w 1562100"/>
                <a:gd name="connsiteY86" fmla="*/ 802481 h 1309687"/>
                <a:gd name="connsiteX87" fmla="*/ 23813 w 1562100"/>
                <a:gd name="connsiteY87" fmla="*/ 840581 h 1309687"/>
                <a:gd name="connsiteX88" fmla="*/ 21431 w 1562100"/>
                <a:gd name="connsiteY88" fmla="*/ 850106 h 1309687"/>
                <a:gd name="connsiteX89" fmla="*/ 7144 w 1562100"/>
                <a:gd name="connsiteY89" fmla="*/ 866775 h 1309687"/>
                <a:gd name="connsiteX90" fmla="*/ 0 w 1562100"/>
                <a:gd name="connsiteY90" fmla="*/ 923925 h 1309687"/>
                <a:gd name="connsiteX91" fmla="*/ 23813 w 1562100"/>
                <a:gd name="connsiteY91" fmla="*/ 952500 h 1309687"/>
                <a:gd name="connsiteX92" fmla="*/ 16669 w 1562100"/>
                <a:gd name="connsiteY92" fmla="*/ 992981 h 1309687"/>
                <a:gd name="connsiteX93" fmla="*/ 35719 w 1562100"/>
                <a:gd name="connsiteY93" fmla="*/ 997743 h 1309687"/>
                <a:gd name="connsiteX94" fmla="*/ 69056 w 1562100"/>
                <a:gd name="connsiteY94" fmla="*/ 997743 h 1309687"/>
                <a:gd name="connsiteX95" fmla="*/ 85725 w 1562100"/>
                <a:gd name="connsiteY95" fmla="*/ 988218 h 1309687"/>
                <a:gd name="connsiteX96" fmla="*/ 135731 w 1562100"/>
                <a:gd name="connsiteY96" fmla="*/ 1045368 h 1309687"/>
                <a:gd name="connsiteX97" fmla="*/ 123825 w 1562100"/>
                <a:gd name="connsiteY97" fmla="*/ 1064418 h 1309687"/>
                <a:gd name="connsiteX98" fmla="*/ 133350 w 1562100"/>
                <a:gd name="connsiteY98" fmla="*/ 1092993 h 1309687"/>
                <a:gd name="connsiteX99" fmla="*/ 164306 w 1562100"/>
                <a:gd name="connsiteY99" fmla="*/ 1112043 h 1309687"/>
                <a:gd name="connsiteX100" fmla="*/ 190500 w 1562100"/>
                <a:gd name="connsiteY100" fmla="*/ 1121568 h 1309687"/>
                <a:gd name="connsiteX101" fmla="*/ 216694 w 1562100"/>
                <a:gd name="connsiteY101" fmla="*/ 1128712 h 1309687"/>
                <a:gd name="connsiteX102" fmla="*/ 228600 w 1562100"/>
                <a:gd name="connsiteY102" fmla="*/ 1131093 h 1309687"/>
                <a:gd name="connsiteX103" fmla="*/ 240506 w 1562100"/>
                <a:gd name="connsiteY103" fmla="*/ 1092993 h 1309687"/>
                <a:gd name="connsiteX104" fmla="*/ 269081 w 1562100"/>
                <a:gd name="connsiteY104" fmla="*/ 1097756 h 1309687"/>
                <a:gd name="connsiteX105" fmla="*/ 288131 w 1562100"/>
                <a:gd name="connsiteY105" fmla="*/ 1085850 h 1309687"/>
                <a:gd name="connsiteX106" fmla="*/ 307181 w 1562100"/>
                <a:gd name="connsiteY106" fmla="*/ 1135856 h 1309687"/>
                <a:gd name="connsiteX107" fmla="*/ 330994 w 1562100"/>
                <a:gd name="connsiteY107" fmla="*/ 1150143 h 1309687"/>
                <a:gd name="connsiteX108" fmla="*/ 340519 w 1562100"/>
                <a:gd name="connsiteY108" fmla="*/ 1178718 h 1309687"/>
                <a:gd name="connsiteX109" fmla="*/ 357188 w 1562100"/>
                <a:gd name="connsiteY109" fmla="*/ 1188243 h 1309687"/>
                <a:gd name="connsiteX110" fmla="*/ 364331 w 1562100"/>
                <a:gd name="connsiteY110" fmla="*/ 1219200 h 1309687"/>
                <a:gd name="connsiteX111" fmla="*/ 335756 w 1562100"/>
                <a:gd name="connsiteY111" fmla="*/ 1245393 h 1309687"/>
                <a:gd name="connsiteX112" fmla="*/ 309563 w 1562100"/>
                <a:gd name="connsiteY112" fmla="*/ 1262062 h 1309687"/>
                <a:gd name="connsiteX113" fmla="*/ 297656 w 1562100"/>
                <a:gd name="connsiteY113" fmla="*/ 1285875 h 1309687"/>
                <a:gd name="connsiteX114" fmla="*/ 302419 w 1562100"/>
                <a:gd name="connsiteY114" fmla="*/ 1309687 h 1309687"/>
                <a:gd name="connsiteX115" fmla="*/ 342900 w 1562100"/>
                <a:gd name="connsiteY115" fmla="*/ 1309687 h 1309687"/>
                <a:gd name="connsiteX116" fmla="*/ 390525 w 1562100"/>
                <a:gd name="connsiteY116" fmla="*/ 1304925 h 1309687"/>
                <a:gd name="connsiteX117" fmla="*/ 428625 w 1562100"/>
                <a:gd name="connsiteY117" fmla="*/ 1295400 h 1309687"/>
                <a:gd name="connsiteX118" fmla="*/ 454819 w 1562100"/>
                <a:gd name="connsiteY118" fmla="*/ 1302543 h 1309687"/>
                <a:gd name="connsiteX119" fmla="*/ 473869 w 1562100"/>
                <a:gd name="connsiteY119" fmla="*/ 1281112 h 1309687"/>
                <a:gd name="connsiteX120" fmla="*/ 492919 w 1562100"/>
                <a:gd name="connsiteY120" fmla="*/ 1281112 h 1309687"/>
                <a:gd name="connsiteX121" fmla="*/ 507206 w 1562100"/>
                <a:gd name="connsiteY121" fmla="*/ 1250156 h 1309687"/>
                <a:gd name="connsiteX122" fmla="*/ 557213 w 1562100"/>
                <a:gd name="connsiteY122" fmla="*/ 1235868 h 1309687"/>
                <a:gd name="connsiteX123" fmla="*/ 583406 w 1562100"/>
                <a:gd name="connsiteY123" fmla="*/ 1216818 h 1309687"/>
                <a:gd name="connsiteX124" fmla="*/ 590550 w 1562100"/>
                <a:gd name="connsiteY124" fmla="*/ 1178718 h 1309687"/>
                <a:gd name="connsiteX125" fmla="*/ 607219 w 1562100"/>
                <a:gd name="connsiteY125" fmla="*/ 1152525 h 1309687"/>
                <a:gd name="connsiteX126" fmla="*/ 688181 w 1562100"/>
                <a:gd name="connsiteY126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57225 w 1562100"/>
                <a:gd name="connsiteY54" fmla="*/ 64294 h 1309687"/>
                <a:gd name="connsiteX55" fmla="*/ 628650 w 1562100"/>
                <a:gd name="connsiteY55" fmla="*/ 88107 h 1309687"/>
                <a:gd name="connsiteX56" fmla="*/ 500062 w 1562100"/>
                <a:gd name="connsiteY56" fmla="*/ 66676 h 1309687"/>
                <a:gd name="connsiteX57" fmla="*/ 450056 w 1562100"/>
                <a:gd name="connsiteY57" fmla="*/ 2382 h 1309687"/>
                <a:gd name="connsiteX58" fmla="*/ 428625 w 1562100"/>
                <a:gd name="connsiteY58" fmla="*/ 0 h 1309687"/>
                <a:gd name="connsiteX59" fmla="*/ 376238 w 1562100"/>
                <a:gd name="connsiteY59" fmla="*/ 104775 h 1309687"/>
                <a:gd name="connsiteX60" fmla="*/ 314326 w 1562100"/>
                <a:gd name="connsiteY60" fmla="*/ 104774 h 1309687"/>
                <a:gd name="connsiteX61" fmla="*/ 328613 w 1562100"/>
                <a:gd name="connsiteY61" fmla="*/ 183356 h 1309687"/>
                <a:gd name="connsiteX62" fmla="*/ 292894 w 1562100"/>
                <a:gd name="connsiteY62" fmla="*/ 285750 h 1309687"/>
                <a:gd name="connsiteX63" fmla="*/ 264319 w 1562100"/>
                <a:gd name="connsiteY63" fmla="*/ 292893 h 1309687"/>
                <a:gd name="connsiteX64" fmla="*/ 261938 w 1562100"/>
                <a:gd name="connsiteY64" fmla="*/ 307181 h 1309687"/>
                <a:gd name="connsiteX65" fmla="*/ 261938 w 1562100"/>
                <a:gd name="connsiteY65" fmla="*/ 340518 h 1309687"/>
                <a:gd name="connsiteX66" fmla="*/ 228600 w 1562100"/>
                <a:gd name="connsiteY66" fmla="*/ 383381 h 1309687"/>
                <a:gd name="connsiteX67" fmla="*/ 271463 w 1562100"/>
                <a:gd name="connsiteY67" fmla="*/ 400050 h 1309687"/>
                <a:gd name="connsiteX68" fmla="*/ 278606 w 1562100"/>
                <a:gd name="connsiteY68" fmla="*/ 419100 h 1309687"/>
                <a:gd name="connsiteX69" fmla="*/ 257175 w 1562100"/>
                <a:gd name="connsiteY69" fmla="*/ 454818 h 1309687"/>
                <a:gd name="connsiteX70" fmla="*/ 221456 w 1562100"/>
                <a:gd name="connsiteY70" fmla="*/ 464343 h 1309687"/>
                <a:gd name="connsiteX71" fmla="*/ 221456 w 1562100"/>
                <a:gd name="connsiteY71" fmla="*/ 504825 h 1309687"/>
                <a:gd name="connsiteX72" fmla="*/ 254794 w 1562100"/>
                <a:gd name="connsiteY72" fmla="*/ 542925 h 1309687"/>
                <a:gd name="connsiteX73" fmla="*/ 226219 w 1562100"/>
                <a:gd name="connsiteY73" fmla="*/ 607218 h 1309687"/>
                <a:gd name="connsiteX74" fmla="*/ 180975 w 1562100"/>
                <a:gd name="connsiteY74" fmla="*/ 635793 h 1309687"/>
                <a:gd name="connsiteX75" fmla="*/ 183356 w 1562100"/>
                <a:gd name="connsiteY75" fmla="*/ 652462 h 1309687"/>
                <a:gd name="connsiteX76" fmla="*/ 204788 w 1562100"/>
                <a:gd name="connsiteY76" fmla="*/ 661987 h 1309687"/>
                <a:gd name="connsiteX77" fmla="*/ 219075 w 1562100"/>
                <a:gd name="connsiteY77" fmla="*/ 671512 h 1309687"/>
                <a:gd name="connsiteX78" fmla="*/ 223838 w 1562100"/>
                <a:gd name="connsiteY78" fmla="*/ 690562 h 1309687"/>
                <a:gd name="connsiteX79" fmla="*/ 195263 w 1562100"/>
                <a:gd name="connsiteY79" fmla="*/ 716756 h 1309687"/>
                <a:gd name="connsiteX80" fmla="*/ 123825 w 1562100"/>
                <a:gd name="connsiteY80" fmla="*/ 762000 h 1309687"/>
                <a:gd name="connsiteX81" fmla="*/ 123825 w 1562100"/>
                <a:gd name="connsiteY81" fmla="*/ 797718 h 1309687"/>
                <a:gd name="connsiteX82" fmla="*/ 135731 w 1562100"/>
                <a:gd name="connsiteY82" fmla="*/ 828675 h 1309687"/>
                <a:gd name="connsiteX83" fmla="*/ 123825 w 1562100"/>
                <a:gd name="connsiteY83" fmla="*/ 869156 h 1309687"/>
                <a:gd name="connsiteX84" fmla="*/ 76200 w 1562100"/>
                <a:gd name="connsiteY84" fmla="*/ 864393 h 1309687"/>
                <a:gd name="connsiteX85" fmla="*/ 52388 w 1562100"/>
                <a:gd name="connsiteY85" fmla="*/ 809625 h 1309687"/>
                <a:gd name="connsiteX86" fmla="*/ 33338 w 1562100"/>
                <a:gd name="connsiteY86" fmla="*/ 802481 h 1309687"/>
                <a:gd name="connsiteX87" fmla="*/ 23813 w 1562100"/>
                <a:gd name="connsiteY87" fmla="*/ 840581 h 1309687"/>
                <a:gd name="connsiteX88" fmla="*/ 21431 w 1562100"/>
                <a:gd name="connsiteY88" fmla="*/ 850106 h 1309687"/>
                <a:gd name="connsiteX89" fmla="*/ 7144 w 1562100"/>
                <a:gd name="connsiteY89" fmla="*/ 866775 h 1309687"/>
                <a:gd name="connsiteX90" fmla="*/ 0 w 1562100"/>
                <a:gd name="connsiteY90" fmla="*/ 923925 h 1309687"/>
                <a:gd name="connsiteX91" fmla="*/ 23813 w 1562100"/>
                <a:gd name="connsiteY91" fmla="*/ 952500 h 1309687"/>
                <a:gd name="connsiteX92" fmla="*/ 16669 w 1562100"/>
                <a:gd name="connsiteY92" fmla="*/ 992981 h 1309687"/>
                <a:gd name="connsiteX93" fmla="*/ 35719 w 1562100"/>
                <a:gd name="connsiteY93" fmla="*/ 997743 h 1309687"/>
                <a:gd name="connsiteX94" fmla="*/ 69056 w 1562100"/>
                <a:gd name="connsiteY94" fmla="*/ 997743 h 1309687"/>
                <a:gd name="connsiteX95" fmla="*/ 85725 w 1562100"/>
                <a:gd name="connsiteY95" fmla="*/ 988218 h 1309687"/>
                <a:gd name="connsiteX96" fmla="*/ 135731 w 1562100"/>
                <a:gd name="connsiteY96" fmla="*/ 1045368 h 1309687"/>
                <a:gd name="connsiteX97" fmla="*/ 123825 w 1562100"/>
                <a:gd name="connsiteY97" fmla="*/ 1064418 h 1309687"/>
                <a:gd name="connsiteX98" fmla="*/ 133350 w 1562100"/>
                <a:gd name="connsiteY98" fmla="*/ 1092993 h 1309687"/>
                <a:gd name="connsiteX99" fmla="*/ 164306 w 1562100"/>
                <a:gd name="connsiteY99" fmla="*/ 1112043 h 1309687"/>
                <a:gd name="connsiteX100" fmla="*/ 190500 w 1562100"/>
                <a:gd name="connsiteY100" fmla="*/ 1121568 h 1309687"/>
                <a:gd name="connsiteX101" fmla="*/ 216694 w 1562100"/>
                <a:gd name="connsiteY101" fmla="*/ 1128712 h 1309687"/>
                <a:gd name="connsiteX102" fmla="*/ 228600 w 1562100"/>
                <a:gd name="connsiteY102" fmla="*/ 1131093 h 1309687"/>
                <a:gd name="connsiteX103" fmla="*/ 240506 w 1562100"/>
                <a:gd name="connsiteY103" fmla="*/ 1092993 h 1309687"/>
                <a:gd name="connsiteX104" fmla="*/ 269081 w 1562100"/>
                <a:gd name="connsiteY104" fmla="*/ 1097756 h 1309687"/>
                <a:gd name="connsiteX105" fmla="*/ 288131 w 1562100"/>
                <a:gd name="connsiteY105" fmla="*/ 1085850 h 1309687"/>
                <a:gd name="connsiteX106" fmla="*/ 307181 w 1562100"/>
                <a:gd name="connsiteY106" fmla="*/ 1135856 h 1309687"/>
                <a:gd name="connsiteX107" fmla="*/ 330994 w 1562100"/>
                <a:gd name="connsiteY107" fmla="*/ 1150143 h 1309687"/>
                <a:gd name="connsiteX108" fmla="*/ 340519 w 1562100"/>
                <a:gd name="connsiteY108" fmla="*/ 1178718 h 1309687"/>
                <a:gd name="connsiteX109" fmla="*/ 357188 w 1562100"/>
                <a:gd name="connsiteY109" fmla="*/ 1188243 h 1309687"/>
                <a:gd name="connsiteX110" fmla="*/ 364331 w 1562100"/>
                <a:gd name="connsiteY110" fmla="*/ 1219200 h 1309687"/>
                <a:gd name="connsiteX111" fmla="*/ 335756 w 1562100"/>
                <a:gd name="connsiteY111" fmla="*/ 1245393 h 1309687"/>
                <a:gd name="connsiteX112" fmla="*/ 309563 w 1562100"/>
                <a:gd name="connsiteY112" fmla="*/ 1262062 h 1309687"/>
                <a:gd name="connsiteX113" fmla="*/ 297656 w 1562100"/>
                <a:gd name="connsiteY113" fmla="*/ 1285875 h 1309687"/>
                <a:gd name="connsiteX114" fmla="*/ 302419 w 1562100"/>
                <a:gd name="connsiteY114" fmla="*/ 1309687 h 1309687"/>
                <a:gd name="connsiteX115" fmla="*/ 342900 w 1562100"/>
                <a:gd name="connsiteY115" fmla="*/ 1309687 h 1309687"/>
                <a:gd name="connsiteX116" fmla="*/ 390525 w 1562100"/>
                <a:gd name="connsiteY116" fmla="*/ 1304925 h 1309687"/>
                <a:gd name="connsiteX117" fmla="*/ 428625 w 1562100"/>
                <a:gd name="connsiteY117" fmla="*/ 1295400 h 1309687"/>
                <a:gd name="connsiteX118" fmla="*/ 454819 w 1562100"/>
                <a:gd name="connsiteY118" fmla="*/ 1302543 h 1309687"/>
                <a:gd name="connsiteX119" fmla="*/ 473869 w 1562100"/>
                <a:gd name="connsiteY119" fmla="*/ 1281112 h 1309687"/>
                <a:gd name="connsiteX120" fmla="*/ 492919 w 1562100"/>
                <a:gd name="connsiteY120" fmla="*/ 1281112 h 1309687"/>
                <a:gd name="connsiteX121" fmla="*/ 507206 w 1562100"/>
                <a:gd name="connsiteY121" fmla="*/ 1250156 h 1309687"/>
                <a:gd name="connsiteX122" fmla="*/ 557213 w 1562100"/>
                <a:gd name="connsiteY122" fmla="*/ 1235868 h 1309687"/>
                <a:gd name="connsiteX123" fmla="*/ 583406 w 1562100"/>
                <a:gd name="connsiteY123" fmla="*/ 1216818 h 1309687"/>
                <a:gd name="connsiteX124" fmla="*/ 590550 w 1562100"/>
                <a:gd name="connsiteY124" fmla="*/ 1178718 h 1309687"/>
                <a:gd name="connsiteX125" fmla="*/ 607219 w 1562100"/>
                <a:gd name="connsiteY125" fmla="*/ 1152525 h 1309687"/>
                <a:gd name="connsiteX126" fmla="*/ 688181 w 1562100"/>
                <a:gd name="connsiteY126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71513 w 1562100"/>
                <a:gd name="connsiteY54" fmla="*/ 92869 h 1309687"/>
                <a:gd name="connsiteX55" fmla="*/ 657225 w 1562100"/>
                <a:gd name="connsiteY55" fmla="*/ 64294 h 1309687"/>
                <a:gd name="connsiteX56" fmla="*/ 628650 w 1562100"/>
                <a:gd name="connsiteY56" fmla="*/ 88107 h 1309687"/>
                <a:gd name="connsiteX57" fmla="*/ 500062 w 1562100"/>
                <a:gd name="connsiteY57" fmla="*/ 66676 h 1309687"/>
                <a:gd name="connsiteX58" fmla="*/ 450056 w 1562100"/>
                <a:gd name="connsiteY58" fmla="*/ 2382 h 1309687"/>
                <a:gd name="connsiteX59" fmla="*/ 428625 w 1562100"/>
                <a:gd name="connsiteY59" fmla="*/ 0 h 1309687"/>
                <a:gd name="connsiteX60" fmla="*/ 376238 w 1562100"/>
                <a:gd name="connsiteY60" fmla="*/ 104775 h 1309687"/>
                <a:gd name="connsiteX61" fmla="*/ 314326 w 1562100"/>
                <a:gd name="connsiteY61" fmla="*/ 104774 h 1309687"/>
                <a:gd name="connsiteX62" fmla="*/ 328613 w 1562100"/>
                <a:gd name="connsiteY62" fmla="*/ 183356 h 1309687"/>
                <a:gd name="connsiteX63" fmla="*/ 292894 w 1562100"/>
                <a:gd name="connsiteY63" fmla="*/ 285750 h 1309687"/>
                <a:gd name="connsiteX64" fmla="*/ 264319 w 1562100"/>
                <a:gd name="connsiteY64" fmla="*/ 292893 h 1309687"/>
                <a:gd name="connsiteX65" fmla="*/ 261938 w 1562100"/>
                <a:gd name="connsiteY65" fmla="*/ 307181 h 1309687"/>
                <a:gd name="connsiteX66" fmla="*/ 261938 w 1562100"/>
                <a:gd name="connsiteY66" fmla="*/ 340518 h 1309687"/>
                <a:gd name="connsiteX67" fmla="*/ 228600 w 1562100"/>
                <a:gd name="connsiteY67" fmla="*/ 383381 h 1309687"/>
                <a:gd name="connsiteX68" fmla="*/ 271463 w 1562100"/>
                <a:gd name="connsiteY68" fmla="*/ 400050 h 1309687"/>
                <a:gd name="connsiteX69" fmla="*/ 278606 w 1562100"/>
                <a:gd name="connsiteY69" fmla="*/ 419100 h 1309687"/>
                <a:gd name="connsiteX70" fmla="*/ 257175 w 1562100"/>
                <a:gd name="connsiteY70" fmla="*/ 454818 h 1309687"/>
                <a:gd name="connsiteX71" fmla="*/ 221456 w 1562100"/>
                <a:gd name="connsiteY71" fmla="*/ 464343 h 1309687"/>
                <a:gd name="connsiteX72" fmla="*/ 221456 w 1562100"/>
                <a:gd name="connsiteY72" fmla="*/ 504825 h 1309687"/>
                <a:gd name="connsiteX73" fmla="*/ 254794 w 1562100"/>
                <a:gd name="connsiteY73" fmla="*/ 542925 h 1309687"/>
                <a:gd name="connsiteX74" fmla="*/ 226219 w 1562100"/>
                <a:gd name="connsiteY74" fmla="*/ 607218 h 1309687"/>
                <a:gd name="connsiteX75" fmla="*/ 180975 w 1562100"/>
                <a:gd name="connsiteY75" fmla="*/ 635793 h 1309687"/>
                <a:gd name="connsiteX76" fmla="*/ 183356 w 1562100"/>
                <a:gd name="connsiteY76" fmla="*/ 652462 h 1309687"/>
                <a:gd name="connsiteX77" fmla="*/ 204788 w 1562100"/>
                <a:gd name="connsiteY77" fmla="*/ 661987 h 1309687"/>
                <a:gd name="connsiteX78" fmla="*/ 219075 w 1562100"/>
                <a:gd name="connsiteY78" fmla="*/ 671512 h 1309687"/>
                <a:gd name="connsiteX79" fmla="*/ 223838 w 1562100"/>
                <a:gd name="connsiteY79" fmla="*/ 690562 h 1309687"/>
                <a:gd name="connsiteX80" fmla="*/ 195263 w 1562100"/>
                <a:gd name="connsiteY80" fmla="*/ 716756 h 1309687"/>
                <a:gd name="connsiteX81" fmla="*/ 123825 w 1562100"/>
                <a:gd name="connsiteY81" fmla="*/ 762000 h 1309687"/>
                <a:gd name="connsiteX82" fmla="*/ 123825 w 1562100"/>
                <a:gd name="connsiteY82" fmla="*/ 797718 h 1309687"/>
                <a:gd name="connsiteX83" fmla="*/ 135731 w 1562100"/>
                <a:gd name="connsiteY83" fmla="*/ 828675 h 1309687"/>
                <a:gd name="connsiteX84" fmla="*/ 123825 w 1562100"/>
                <a:gd name="connsiteY84" fmla="*/ 869156 h 1309687"/>
                <a:gd name="connsiteX85" fmla="*/ 76200 w 1562100"/>
                <a:gd name="connsiteY85" fmla="*/ 864393 h 1309687"/>
                <a:gd name="connsiteX86" fmla="*/ 52388 w 1562100"/>
                <a:gd name="connsiteY86" fmla="*/ 809625 h 1309687"/>
                <a:gd name="connsiteX87" fmla="*/ 33338 w 1562100"/>
                <a:gd name="connsiteY87" fmla="*/ 802481 h 1309687"/>
                <a:gd name="connsiteX88" fmla="*/ 23813 w 1562100"/>
                <a:gd name="connsiteY88" fmla="*/ 840581 h 1309687"/>
                <a:gd name="connsiteX89" fmla="*/ 21431 w 1562100"/>
                <a:gd name="connsiteY89" fmla="*/ 850106 h 1309687"/>
                <a:gd name="connsiteX90" fmla="*/ 7144 w 1562100"/>
                <a:gd name="connsiteY90" fmla="*/ 866775 h 1309687"/>
                <a:gd name="connsiteX91" fmla="*/ 0 w 1562100"/>
                <a:gd name="connsiteY91" fmla="*/ 923925 h 1309687"/>
                <a:gd name="connsiteX92" fmla="*/ 23813 w 1562100"/>
                <a:gd name="connsiteY92" fmla="*/ 952500 h 1309687"/>
                <a:gd name="connsiteX93" fmla="*/ 16669 w 1562100"/>
                <a:gd name="connsiteY93" fmla="*/ 992981 h 1309687"/>
                <a:gd name="connsiteX94" fmla="*/ 35719 w 1562100"/>
                <a:gd name="connsiteY94" fmla="*/ 997743 h 1309687"/>
                <a:gd name="connsiteX95" fmla="*/ 69056 w 1562100"/>
                <a:gd name="connsiteY95" fmla="*/ 997743 h 1309687"/>
                <a:gd name="connsiteX96" fmla="*/ 85725 w 1562100"/>
                <a:gd name="connsiteY96" fmla="*/ 988218 h 1309687"/>
                <a:gd name="connsiteX97" fmla="*/ 135731 w 1562100"/>
                <a:gd name="connsiteY97" fmla="*/ 1045368 h 1309687"/>
                <a:gd name="connsiteX98" fmla="*/ 123825 w 1562100"/>
                <a:gd name="connsiteY98" fmla="*/ 1064418 h 1309687"/>
                <a:gd name="connsiteX99" fmla="*/ 133350 w 1562100"/>
                <a:gd name="connsiteY99" fmla="*/ 1092993 h 1309687"/>
                <a:gd name="connsiteX100" fmla="*/ 164306 w 1562100"/>
                <a:gd name="connsiteY100" fmla="*/ 1112043 h 1309687"/>
                <a:gd name="connsiteX101" fmla="*/ 190500 w 1562100"/>
                <a:gd name="connsiteY101" fmla="*/ 1121568 h 1309687"/>
                <a:gd name="connsiteX102" fmla="*/ 216694 w 1562100"/>
                <a:gd name="connsiteY102" fmla="*/ 1128712 h 1309687"/>
                <a:gd name="connsiteX103" fmla="*/ 228600 w 1562100"/>
                <a:gd name="connsiteY103" fmla="*/ 1131093 h 1309687"/>
                <a:gd name="connsiteX104" fmla="*/ 240506 w 1562100"/>
                <a:gd name="connsiteY104" fmla="*/ 1092993 h 1309687"/>
                <a:gd name="connsiteX105" fmla="*/ 269081 w 1562100"/>
                <a:gd name="connsiteY105" fmla="*/ 1097756 h 1309687"/>
                <a:gd name="connsiteX106" fmla="*/ 288131 w 1562100"/>
                <a:gd name="connsiteY106" fmla="*/ 1085850 h 1309687"/>
                <a:gd name="connsiteX107" fmla="*/ 307181 w 1562100"/>
                <a:gd name="connsiteY107" fmla="*/ 1135856 h 1309687"/>
                <a:gd name="connsiteX108" fmla="*/ 330994 w 1562100"/>
                <a:gd name="connsiteY108" fmla="*/ 1150143 h 1309687"/>
                <a:gd name="connsiteX109" fmla="*/ 340519 w 1562100"/>
                <a:gd name="connsiteY109" fmla="*/ 1178718 h 1309687"/>
                <a:gd name="connsiteX110" fmla="*/ 357188 w 1562100"/>
                <a:gd name="connsiteY110" fmla="*/ 1188243 h 1309687"/>
                <a:gd name="connsiteX111" fmla="*/ 364331 w 1562100"/>
                <a:gd name="connsiteY111" fmla="*/ 1219200 h 1309687"/>
                <a:gd name="connsiteX112" fmla="*/ 335756 w 1562100"/>
                <a:gd name="connsiteY112" fmla="*/ 1245393 h 1309687"/>
                <a:gd name="connsiteX113" fmla="*/ 309563 w 1562100"/>
                <a:gd name="connsiteY113" fmla="*/ 1262062 h 1309687"/>
                <a:gd name="connsiteX114" fmla="*/ 297656 w 1562100"/>
                <a:gd name="connsiteY114" fmla="*/ 1285875 h 1309687"/>
                <a:gd name="connsiteX115" fmla="*/ 302419 w 1562100"/>
                <a:gd name="connsiteY115" fmla="*/ 1309687 h 1309687"/>
                <a:gd name="connsiteX116" fmla="*/ 342900 w 1562100"/>
                <a:gd name="connsiteY116" fmla="*/ 1309687 h 1309687"/>
                <a:gd name="connsiteX117" fmla="*/ 390525 w 1562100"/>
                <a:gd name="connsiteY117" fmla="*/ 1304925 h 1309687"/>
                <a:gd name="connsiteX118" fmla="*/ 428625 w 1562100"/>
                <a:gd name="connsiteY118" fmla="*/ 1295400 h 1309687"/>
                <a:gd name="connsiteX119" fmla="*/ 454819 w 1562100"/>
                <a:gd name="connsiteY119" fmla="*/ 1302543 h 1309687"/>
                <a:gd name="connsiteX120" fmla="*/ 473869 w 1562100"/>
                <a:gd name="connsiteY120" fmla="*/ 1281112 h 1309687"/>
                <a:gd name="connsiteX121" fmla="*/ 492919 w 1562100"/>
                <a:gd name="connsiteY121" fmla="*/ 1281112 h 1309687"/>
                <a:gd name="connsiteX122" fmla="*/ 507206 w 1562100"/>
                <a:gd name="connsiteY122" fmla="*/ 1250156 h 1309687"/>
                <a:gd name="connsiteX123" fmla="*/ 557213 w 1562100"/>
                <a:gd name="connsiteY123" fmla="*/ 1235868 h 1309687"/>
                <a:gd name="connsiteX124" fmla="*/ 583406 w 1562100"/>
                <a:gd name="connsiteY124" fmla="*/ 1216818 h 1309687"/>
                <a:gd name="connsiteX125" fmla="*/ 590550 w 1562100"/>
                <a:gd name="connsiteY125" fmla="*/ 1178718 h 1309687"/>
                <a:gd name="connsiteX126" fmla="*/ 607219 w 1562100"/>
                <a:gd name="connsiteY126" fmla="*/ 1152525 h 1309687"/>
                <a:gd name="connsiteX127" fmla="*/ 688181 w 1562100"/>
                <a:gd name="connsiteY127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704851 w 1562100"/>
                <a:gd name="connsiteY54" fmla="*/ 92869 h 1309687"/>
                <a:gd name="connsiteX55" fmla="*/ 657225 w 1562100"/>
                <a:gd name="connsiteY55" fmla="*/ 64294 h 1309687"/>
                <a:gd name="connsiteX56" fmla="*/ 628650 w 1562100"/>
                <a:gd name="connsiteY56" fmla="*/ 88107 h 1309687"/>
                <a:gd name="connsiteX57" fmla="*/ 500062 w 1562100"/>
                <a:gd name="connsiteY57" fmla="*/ 66676 h 1309687"/>
                <a:gd name="connsiteX58" fmla="*/ 450056 w 1562100"/>
                <a:gd name="connsiteY58" fmla="*/ 2382 h 1309687"/>
                <a:gd name="connsiteX59" fmla="*/ 428625 w 1562100"/>
                <a:gd name="connsiteY59" fmla="*/ 0 h 1309687"/>
                <a:gd name="connsiteX60" fmla="*/ 376238 w 1562100"/>
                <a:gd name="connsiteY60" fmla="*/ 104775 h 1309687"/>
                <a:gd name="connsiteX61" fmla="*/ 314326 w 1562100"/>
                <a:gd name="connsiteY61" fmla="*/ 104774 h 1309687"/>
                <a:gd name="connsiteX62" fmla="*/ 328613 w 1562100"/>
                <a:gd name="connsiteY62" fmla="*/ 183356 h 1309687"/>
                <a:gd name="connsiteX63" fmla="*/ 292894 w 1562100"/>
                <a:gd name="connsiteY63" fmla="*/ 285750 h 1309687"/>
                <a:gd name="connsiteX64" fmla="*/ 264319 w 1562100"/>
                <a:gd name="connsiteY64" fmla="*/ 292893 h 1309687"/>
                <a:gd name="connsiteX65" fmla="*/ 261938 w 1562100"/>
                <a:gd name="connsiteY65" fmla="*/ 307181 h 1309687"/>
                <a:gd name="connsiteX66" fmla="*/ 261938 w 1562100"/>
                <a:gd name="connsiteY66" fmla="*/ 340518 h 1309687"/>
                <a:gd name="connsiteX67" fmla="*/ 228600 w 1562100"/>
                <a:gd name="connsiteY67" fmla="*/ 383381 h 1309687"/>
                <a:gd name="connsiteX68" fmla="*/ 271463 w 1562100"/>
                <a:gd name="connsiteY68" fmla="*/ 400050 h 1309687"/>
                <a:gd name="connsiteX69" fmla="*/ 278606 w 1562100"/>
                <a:gd name="connsiteY69" fmla="*/ 419100 h 1309687"/>
                <a:gd name="connsiteX70" fmla="*/ 257175 w 1562100"/>
                <a:gd name="connsiteY70" fmla="*/ 454818 h 1309687"/>
                <a:gd name="connsiteX71" fmla="*/ 221456 w 1562100"/>
                <a:gd name="connsiteY71" fmla="*/ 464343 h 1309687"/>
                <a:gd name="connsiteX72" fmla="*/ 221456 w 1562100"/>
                <a:gd name="connsiteY72" fmla="*/ 504825 h 1309687"/>
                <a:gd name="connsiteX73" fmla="*/ 254794 w 1562100"/>
                <a:gd name="connsiteY73" fmla="*/ 542925 h 1309687"/>
                <a:gd name="connsiteX74" fmla="*/ 226219 w 1562100"/>
                <a:gd name="connsiteY74" fmla="*/ 607218 h 1309687"/>
                <a:gd name="connsiteX75" fmla="*/ 180975 w 1562100"/>
                <a:gd name="connsiteY75" fmla="*/ 635793 h 1309687"/>
                <a:gd name="connsiteX76" fmla="*/ 183356 w 1562100"/>
                <a:gd name="connsiteY76" fmla="*/ 652462 h 1309687"/>
                <a:gd name="connsiteX77" fmla="*/ 204788 w 1562100"/>
                <a:gd name="connsiteY77" fmla="*/ 661987 h 1309687"/>
                <a:gd name="connsiteX78" fmla="*/ 219075 w 1562100"/>
                <a:gd name="connsiteY78" fmla="*/ 671512 h 1309687"/>
                <a:gd name="connsiteX79" fmla="*/ 223838 w 1562100"/>
                <a:gd name="connsiteY79" fmla="*/ 690562 h 1309687"/>
                <a:gd name="connsiteX80" fmla="*/ 195263 w 1562100"/>
                <a:gd name="connsiteY80" fmla="*/ 716756 h 1309687"/>
                <a:gd name="connsiteX81" fmla="*/ 123825 w 1562100"/>
                <a:gd name="connsiteY81" fmla="*/ 762000 h 1309687"/>
                <a:gd name="connsiteX82" fmla="*/ 123825 w 1562100"/>
                <a:gd name="connsiteY82" fmla="*/ 797718 h 1309687"/>
                <a:gd name="connsiteX83" fmla="*/ 135731 w 1562100"/>
                <a:gd name="connsiteY83" fmla="*/ 828675 h 1309687"/>
                <a:gd name="connsiteX84" fmla="*/ 123825 w 1562100"/>
                <a:gd name="connsiteY84" fmla="*/ 869156 h 1309687"/>
                <a:gd name="connsiteX85" fmla="*/ 76200 w 1562100"/>
                <a:gd name="connsiteY85" fmla="*/ 864393 h 1309687"/>
                <a:gd name="connsiteX86" fmla="*/ 52388 w 1562100"/>
                <a:gd name="connsiteY86" fmla="*/ 809625 h 1309687"/>
                <a:gd name="connsiteX87" fmla="*/ 33338 w 1562100"/>
                <a:gd name="connsiteY87" fmla="*/ 802481 h 1309687"/>
                <a:gd name="connsiteX88" fmla="*/ 23813 w 1562100"/>
                <a:gd name="connsiteY88" fmla="*/ 840581 h 1309687"/>
                <a:gd name="connsiteX89" fmla="*/ 21431 w 1562100"/>
                <a:gd name="connsiteY89" fmla="*/ 850106 h 1309687"/>
                <a:gd name="connsiteX90" fmla="*/ 7144 w 1562100"/>
                <a:gd name="connsiteY90" fmla="*/ 866775 h 1309687"/>
                <a:gd name="connsiteX91" fmla="*/ 0 w 1562100"/>
                <a:gd name="connsiteY91" fmla="*/ 923925 h 1309687"/>
                <a:gd name="connsiteX92" fmla="*/ 23813 w 1562100"/>
                <a:gd name="connsiteY92" fmla="*/ 952500 h 1309687"/>
                <a:gd name="connsiteX93" fmla="*/ 16669 w 1562100"/>
                <a:gd name="connsiteY93" fmla="*/ 992981 h 1309687"/>
                <a:gd name="connsiteX94" fmla="*/ 35719 w 1562100"/>
                <a:gd name="connsiteY94" fmla="*/ 997743 h 1309687"/>
                <a:gd name="connsiteX95" fmla="*/ 69056 w 1562100"/>
                <a:gd name="connsiteY95" fmla="*/ 997743 h 1309687"/>
                <a:gd name="connsiteX96" fmla="*/ 85725 w 1562100"/>
                <a:gd name="connsiteY96" fmla="*/ 988218 h 1309687"/>
                <a:gd name="connsiteX97" fmla="*/ 135731 w 1562100"/>
                <a:gd name="connsiteY97" fmla="*/ 1045368 h 1309687"/>
                <a:gd name="connsiteX98" fmla="*/ 123825 w 1562100"/>
                <a:gd name="connsiteY98" fmla="*/ 1064418 h 1309687"/>
                <a:gd name="connsiteX99" fmla="*/ 133350 w 1562100"/>
                <a:gd name="connsiteY99" fmla="*/ 1092993 h 1309687"/>
                <a:gd name="connsiteX100" fmla="*/ 164306 w 1562100"/>
                <a:gd name="connsiteY100" fmla="*/ 1112043 h 1309687"/>
                <a:gd name="connsiteX101" fmla="*/ 190500 w 1562100"/>
                <a:gd name="connsiteY101" fmla="*/ 1121568 h 1309687"/>
                <a:gd name="connsiteX102" fmla="*/ 216694 w 1562100"/>
                <a:gd name="connsiteY102" fmla="*/ 1128712 h 1309687"/>
                <a:gd name="connsiteX103" fmla="*/ 228600 w 1562100"/>
                <a:gd name="connsiteY103" fmla="*/ 1131093 h 1309687"/>
                <a:gd name="connsiteX104" fmla="*/ 240506 w 1562100"/>
                <a:gd name="connsiteY104" fmla="*/ 1092993 h 1309687"/>
                <a:gd name="connsiteX105" fmla="*/ 269081 w 1562100"/>
                <a:gd name="connsiteY105" fmla="*/ 1097756 h 1309687"/>
                <a:gd name="connsiteX106" fmla="*/ 288131 w 1562100"/>
                <a:gd name="connsiteY106" fmla="*/ 1085850 h 1309687"/>
                <a:gd name="connsiteX107" fmla="*/ 307181 w 1562100"/>
                <a:gd name="connsiteY107" fmla="*/ 1135856 h 1309687"/>
                <a:gd name="connsiteX108" fmla="*/ 330994 w 1562100"/>
                <a:gd name="connsiteY108" fmla="*/ 1150143 h 1309687"/>
                <a:gd name="connsiteX109" fmla="*/ 340519 w 1562100"/>
                <a:gd name="connsiteY109" fmla="*/ 1178718 h 1309687"/>
                <a:gd name="connsiteX110" fmla="*/ 357188 w 1562100"/>
                <a:gd name="connsiteY110" fmla="*/ 1188243 h 1309687"/>
                <a:gd name="connsiteX111" fmla="*/ 364331 w 1562100"/>
                <a:gd name="connsiteY111" fmla="*/ 1219200 h 1309687"/>
                <a:gd name="connsiteX112" fmla="*/ 335756 w 1562100"/>
                <a:gd name="connsiteY112" fmla="*/ 1245393 h 1309687"/>
                <a:gd name="connsiteX113" fmla="*/ 309563 w 1562100"/>
                <a:gd name="connsiteY113" fmla="*/ 1262062 h 1309687"/>
                <a:gd name="connsiteX114" fmla="*/ 297656 w 1562100"/>
                <a:gd name="connsiteY114" fmla="*/ 1285875 h 1309687"/>
                <a:gd name="connsiteX115" fmla="*/ 302419 w 1562100"/>
                <a:gd name="connsiteY115" fmla="*/ 1309687 h 1309687"/>
                <a:gd name="connsiteX116" fmla="*/ 342900 w 1562100"/>
                <a:gd name="connsiteY116" fmla="*/ 1309687 h 1309687"/>
                <a:gd name="connsiteX117" fmla="*/ 390525 w 1562100"/>
                <a:gd name="connsiteY117" fmla="*/ 1304925 h 1309687"/>
                <a:gd name="connsiteX118" fmla="*/ 428625 w 1562100"/>
                <a:gd name="connsiteY118" fmla="*/ 1295400 h 1309687"/>
                <a:gd name="connsiteX119" fmla="*/ 454819 w 1562100"/>
                <a:gd name="connsiteY119" fmla="*/ 1302543 h 1309687"/>
                <a:gd name="connsiteX120" fmla="*/ 473869 w 1562100"/>
                <a:gd name="connsiteY120" fmla="*/ 1281112 h 1309687"/>
                <a:gd name="connsiteX121" fmla="*/ 492919 w 1562100"/>
                <a:gd name="connsiteY121" fmla="*/ 1281112 h 1309687"/>
                <a:gd name="connsiteX122" fmla="*/ 507206 w 1562100"/>
                <a:gd name="connsiteY122" fmla="*/ 1250156 h 1309687"/>
                <a:gd name="connsiteX123" fmla="*/ 557213 w 1562100"/>
                <a:gd name="connsiteY123" fmla="*/ 1235868 h 1309687"/>
                <a:gd name="connsiteX124" fmla="*/ 583406 w 1562100"/>
                <a:gd name="connsiteY124" fmla="*/ 1216818 h 1309687"/>
                <a:gd name="connsiteX125" fmla="*/ 590550 w 1562100"/>
                <a:gd name="connsiteY125" fmla="*/ 1178718 h 1309687"/>
                <a:gd name="connsiteX126" fmla="*/ 607219 w 1562100"/>
                <a:gd name="connsiteY126" fmla="*/ 1152525 h 1309687"/>
                <a:gd name="connsiteX127" fmla="*/ 688181 w 1562100"/>
                <a:gd name="connsiteY127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702469 w 1562100"/>
                <a:gd name="connsiteY54" fmla="*/ 152401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702469 w 1562100"/>
                <a:gd name="connsiteY54" fmla="*/ 152401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81038 w 1562100"/>
                <a:gd name="connsiteY54" fmla="*/ 157164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81038 w 1562100"/>
                <a:gd name="connsiteY54" fmla="*/ 157164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692944 w 1562100"/>
                <a:gd name="connsiteY54" fmla="*/ 157164 h 1309687"/>
                <a:gd name="connsiteX55" fmla="*/ 704851 w 1562100"/>
                <a:gd name="connsiteY55" fmla="*/ 92869 h 1309687"/>
                <a:gd name="connsiteX56" fmla="*/ 657225 w 1562100"/>
                <a:gd name="connsiteY56" fmla="*/ 64294 h 1309687"/>
                <a:gd name="connsiteX57" fmla="*/ 628650 w 1562100"/>
                <a:gd name="connsiteY57" fmla="*/ 88107 h 1309687"/>
                <a:gd name="connsiteX58" fmla="*/ 500062 w 1562100"/>
                <a:gd name="connsiteY58" fmla="*/ 66676 h 1309687"/>
                <a:gd name="connsiteX59" fmla="*/ 450056 w 1562100"/>
                <a:gd name="connsiteY59" fmla="*/ 2382 h 1309687"/>
                <a:gd name="connsiteX60" fmla="*/ 428625 w 1562100"/>
                <a:gd name="connsiteY60" fmla="*/ 0 h 1309687"/>
                <a:gd name="connsiteX61" fmla="*/ 376238 w 1562100"/>
                <a:gd name="connsiteY61" fmla="*/ 104775 h 1309687"/>
                <a:gd name="connsiteX62" fmla="*/ 314326 w 1562100"/>
                <a:gd name="connsiteY62" fmla="*/ 104774 h 1309687"/>
                <a:gd name="connsiteX63" fmla="*/ 328613 w 1562100"/>
                <a:gd name="connsiteY63" fmla="*/ 183356 h 1309687"/>
                <a:gd name="connsiteX64" fmla="*/ 292894 w 1562100"/>
                <a:gd name="connsiteY64" fmla="*/ 285750 h 1309687"/>
                <a:gd name="connsiteX65" fmla="*/ 264319 w 1562100"/>
                <a:gd name="connsiteY65" fmla="*/ 292893 h 1309687"/>
                <a:gd name="connsiteX66" fmla="*/ 261938 w 1562100"/>
                <a:gd name="connsiteY66" fmla="*/ 307181 h 1309687"/>
                <a:gd name="connsiteX67" fmla="*/ 261938 w 1562100"/>
                <a:gd name="connsiteY67" fmla="*/ 340518 h 1309687"/>
                <a:gd name="connsiteX68" fmla="*/ 228600 w 1562100"/>
                <a:gd name="connsiteY68" fmla="*/ 383381 h 1309687"/>
                <a:gd name="connsiteX69" fmla="*/ 271463 w 1562100"/>
                <a:gd name="connsiteY69" fmla="*/ 400050 h 1309687"/>
                <a:gd name="connsiteX70" fmla="*/ 278606 w 1562100"/>
                <a:gd name="connsiteY70" fmla="*/ 419100 h 1309687"/>
                <a:gd name="connsiteX71" fmla="*/ 257175 w 1562100"/>
                <a:gd name="connsiteY71" fmla="*/ 454818 h 1309687"/>
                <a:gd name="connsiteX72" fmla="*/ 221456 w 1562100"/>
                <a:gd name="connsiteY72" fmla="*/ 464343 h 1309687"/>
                <a:gd name="connsiteX73" fmla="*/ 221456 w 1562100"/>
                <a:gd name="connsiteY73" fmla="*/ 504825 h 1309687"/>
                <a:gd name="connsiteX74" fmla="*/ 254794 w 1562100"/>
                <a:gd name="connsiteY74" fmla="*/ 542925 h 1309687"/>
                <a:gd name="connsiteX75" fmla="*/ 226219 w 1562100"/>
                <a:gd name="connsiteY75" fmla="*/ 607218 h 1309687"/>
                <a:gd name="connsiteX76" fmla="*/ 180975 w 1562100"/>
                <a:gd name="connsiteY76" fmla="*/ 635793 h 1309687"/>
                <a:gd name="connsiteX77" fmla="*/ 183356 w 1562100"/>
                <a:gd name="connsiteY77" fmla="*/ 652462 h 1309687"/>
                <a:gd name="connsiteX78" fmla="*/ 204788 w 1562100"/>
                <a:gd name="connsiteY78" fmla="*/ 661987 h 1309687"/>
                <a:gd name="connsiteX79" fmla="*/ 219075 w 1562100"/>
                <a:gd name="connsiteY79" fmla="*/ 671512 h 1309687"/>
                <a:gd name="connsiteX80" fmla="*/ 223838 w 1562100"/>
                <a:gd name="connsiteY80" fmla="*/ 690562 h 1309687"/>
                <a:gd name="connsiteX81" fmla="*/ 195263 w 1562100"/>
                <a:gd name="connsiteY81" fmla="*/ 716756 h 1309687"/>
                <a:gd name="connsiteX82" fmla="*/ 123825 w 1562100"/>
                <a:gd name="connsiteY82" fmla="*/ 762000 h 1309687"/>
                <a:gd name="connsiteX83" fmla="*/ 123825 w 1562100"/>
                <a:gd name="connsiteY83" fmla="*/ 797718 h 1309687"/>
                <a:gd name="connsiteX84" fmla="*/ 135731 w 1562100"/>
                <a:gd name="connsiteY84" fmla="*/ 828675 h 1309687"/>
                <a:gd name="connsiteX85" fmla="*/ 123825 w 1562100"/>
                <a:gd name="connsiteY85" fmla="*/ 869156 h 1309687"/>
                <a:gd name="connsiteX86" fmla="*/ 76200 w 1562100"/>
                <a:gd name="connsiteY86" fmla="*/ 864393 h 1309687"/>
                <a:gd name="connsiteX87" fmla="*/ 52388 w 1562100"/>
                <a:gd name="connsiteY87" fmla="*/ 809625 h 1309687"/>
                <a:gd name="connsiteX88" fmla="*/ 33338 w 1562100"/>
                <a:gd name="connsiteY88" fmla="*/ 802481 h 1309687"/>
                <a:gd name="connsiteX89" fmla="*/ 23813 w 1562100"/>
                <a:gd name="connsiteY89" fmla="*/ 840581 h 1309687"/>
                <a:gd name="connsiteX90" fmla="*/ 21431 w 1562100"/>
                <a:gd name="connsiteY90" fmla="*/ 850106 h 1309687"/>
                <a:gd name="connsiteX91" fmla="*/ 7144 w 1562100"/>
                <a:gd name="connsiteY91" fmla="*/ 866775 h 1309687"/>
                <a:gd name="connsiteX92" fmla="*/ 0 w 1562100"/>
                <a:gd name="connsiteY92" fmla="*/ 923925 h 1309687"/>
                <a:gd name="connsiteX93" fmla="*/ 23813 w 1562100"/>
                <a:gd name="connsiteY93" fmla="*/ 952500 h 1309687"/>
                <a:gd name="connsiteX94" fmla="*/ 16669 w 1562100"/>
                <a:gd name="connsiteY94" fmla="*/ 992981 h 1309687"/>
                <a:gd name="connsiteX95" fmla="*/ 35719 w 1562100"/>
                <a:gd name="connsiteY95" fmla="*/ 997743 h 1309687"/>
                <a:gd name="connsiteX96" fmla="*/ 69056 w 1562100"/>
                <a:gd name="connsiteY96" fmla="*/ 997743 h 1309687"/>
                <a:gd name="connsiteX97" fmla="*/ 85725 w 1562100"/>
                <a:gd name="connsiteY97" fmla="*/ 988218 h 1309687"/>
                <a:gd name="connsiteX98" fmla="*/ 135731 w 1562100"/>
                <a:gd name="connsiteY98" fmla="*/ 1045368 h 1309687"/>
                <a:gd name="connsiteX99" fmla="*/ 123825 w 1562100"/>
                <a:gd name="connsiteY99" fmla="*/ 1064418 h 1309687"/>
                <a:gd name="connsiteX100" fmla="*/ 133350 w 1562100"/>
                <a:gd name="connsiteY100" fmla="*/ 1092993 h 1309687"/>
                <a:gd name="connsiteX101" fmla="*/ 164306 w 1562100"/>
                <a:gd name="connsiteY101" fmla="*/ 1112043 h 1309687"/>
                <a:gd name="connsiteX102" fmla="*/ 190500 w 1562100"/>
                <a:gd name="connsiteY102" fmla="*/ 1121568 h 1309687"/>
                <a:gd name="connsiteX103" fmla="*/ 216694 w 1562100"/>
                <a:gd name="connsiteY103" fmla="*/ 1128712 h 1309687"/>
                <a:gd name="connsiteX104" fmla="*/ 228600 w 1562100"/>
                <a:gd name="connsiteY104" fmla="*/ 1131093 h 1309687"/>
                <a:gd name="connsiteX105" fmla="*/ 240506 w 1562100"/>
                <a:gd name="connsiteY105" fmla="*/ 1092993 h 1309687"/>
                <a:gd name="connsiteX106" fmla="*/ 269081 w 1562100"/>
                <a:gd name="connsiteY106" fmla="*/ 1097756 h 1309687"/>
                <a:gd name="connsiteX107" fmla="*/ 288131 w 1562100"/>
                <a:gd name="connsiteY107" fmla="*/ 1085850 h 1309687"/>
                <a:gd name="connsiteX108" fmla="*/ 307181 w 1562100"/>
                <a:gd name="connsiteY108" fmla="*/ 1135856 h 1309687"/>
                <a:gd name="connsiteX109" fmla="*/ 330994 w 1562100"/>
                <a:gd name="connsiteY109" fmla="*/ 1150143 h 1309687"/>
                <a:gd name="connsiteX110" fmla="*/ 340519 w 1562100"/>
                <a:gd name="connsiteY110" fmla="*/ 1178718 h 1309687"/>
                <a:gd name="connsiteX111" fmla="*/ 357188 w 1562100"/>
                <a:gd name="connsiteY111" fmla="*/ 1188243 h 1309687"/>
                <a:gd name="connsiteX112" fmla="*/ 364331 w 1562100"/>
                <a:gd name="connsiteY112" fmla="*/ 1219200 h 1309687"/>
                <a:gd name="connsiteX113" fmla="*/ 335756 w 1562100"/>
                <a:gd name="connsiteY113" fmla="*/ 1245393 h 1309687"/>
                <a:gd name="connsiteX114" fmla="*/ 309563 w 1562100"/>
                <a:gd name="connsiteY114" fmla="*/ 1262062 h 1309687"/>
                <a:gd name="connsiteX115" fmla="*/ 297656 w 1562100"/>
                <a:gd name="connsiteY115" fmla="*/ 1285875 h 1309687"/>
                <a:gd name="connsiteX116" fmla="*/ 302419 w 1562100"/>
                <a:gd name="connsiteY116" fmla="*/ 1309687 h 1309687"/>
                <a:gd name="connsiteX117" fmla="*/ 342900 w 1562100"/>
                <a:gd name="connsiteY117" fmla="*/ 1309687 h 1309687"/>
                <a:gd name="connsiteX118" fmla="*/ 390525 w 1562100"/>
                <a:gd name="connsiteY118" fmla="*/ 1304925 h 1309687"/>
                <a:gd name="connsiteX119" fmla="*/ 428625 w 1562100"/>
                <a:gd name="connsiteY119" fmla="*/ 1295400 h 1309687"/>
                <a:gd name="connsiteX120" fmla="*/ 454819 w 1562100"/>
                <a:gd name="connsiteY120" fmla="*/ 1302543 h 1309687"/>
                <a:gd name="connsiteX121" fmla="*/ 473869 w 1562100"/>
                <a:gd name="connsiteY121" fmla="*/ 1281112 h 1309687"/>
                <a:gd name="connsiteX122" fmla="*/ 492919 w 1562100"/>
                <a:gd name="connsiteY122" fmla="*/ 1281112 h 1309687"/>
                <a:gd name="connsiteX123" fmla="*/ 507206 w 1562100"/>
                <a:gd name="connsiteY123" fmla="*/ 1250156 h 1309687"/>
                <a:gd name="connsiteX124" fmla="*/ 557213 w 1562100"/>
                <a:gd name="connsiteY124" fmla="*/ 1235868 h 1309687"/>
                <a:gd name="connsiteX125" fmla="*/ 583406 w 1562100"/>
                <a:gd name="connsiteY125" fmla="*/ 1216818 h 1309687"/>
                <a:gd name="connsiteX126" fmla="*/ 590550 w 1562100"/>
                <a:gd name="connsiteY126" fmla="*/ 1178718 h 1309687"/>
                <a:gd name="connsiteX127" fmla="*/ 607219 w 1562100"/>
                <a:gd name="connsiteY127" fmla="*/ 1152525 h 1309687"/>
                <a:gd name="connsiteX128" fmla="*/ 688181 w 1562100"/>
                <a:gd name="connsiteY128" fmla="*/ 1183481 h 1309687"/>
                <a:gd name="connsiteX0" fmla="*/ 688181 w 1562100"/>
                <a:gd name="connsiteY0" fmla="*/ 1183481 h 1309687"/>
                <a:gd name="connsiteX1" fmla="*/ 688181 w 1562100"/>
                <a:gd name="connsiteY1" fmla="*/ 1097756 h 1309687"/>
                <a:gd name="connsiteX2" fmla="*/ 692944 w 1562100"/>
                <a:gd name="connsiteY2" fmla="*/ 1054893 h 1309687"/>
                <a:gd name="connsiteX3" fmla="*/ 692944 w 1562100"/>
                <a:gd name="connsiteY3" fmla="*/ 1009650 h 1309687"/>
                <a:gd name="connsiteX4" fmla="*/ 676275 w 1562100"/>
                <a:gd name="connsiteY4" fmla="*/ 985837 h 1309687"/>
                <a:gd name="connsiteX5" fmla="*/ 690563 w 1562100"/>
                <a:gd name="connsiteY5" fmla="*/ 933450 h 1309687"/>
                <a:gd name="connsiteX6" fmla="*/ 685800 w 1562100"/>
                <a:gd name="connsiteY6" fmla="*/ 907256 h 1309687"/>
                <a:gd name="connsiteX7" fmla="*/ 697706 w 1562100"/>
                <a:gd name="connsiteY7" fmla="*/ 862012 h 1309687"/>
                <a:gd name="connsiteX8" fmla="*/ 714375 w 1562100"/>
                <a:gd name="connsiteY8" fmla="*/ 838200 h 1309687"/>
                <a:gd name="connsiteX9" fmla="*/ 721519 w 1562100"/>
                <a:gd name="connsiteY9" fmla="*/ 804862 h 1309687"/>
                <a:gd name="connsiteX10" fmla="*/ 735806 w 1562100"/>
                <a:gd name="connsiteY10" fmla="*/ 785812 h 1309687"/>
                <a:gd name="connsiteX11" fmla="*/ 792956 w 1562100"/>
                <a:gd name="connsiteY11" fmla="*/ 776287 h 1309687"/>
                <a:gd name="connsiteX12" fmla="*/ 838200 w 1562100"/>
                <a:gd name="connsiteY12" fmla="*/ 759618 h 1309687"/>
                <a:gd name="connsiteX13" fmla="*/ 876300 w 1562100"/>
                <a:gd name="connsiteY13" fmla="*/ 719137 h 1309687"/>
                <a:gd name="connsiteX14" fmla="*/ 923925 w 1562100"/>
                <a:gd name="connsiteY14" fmla="*/ 704850 h 1309687"/>
                <a:gd name="connsiteX15" fmla="*/ 995363 w 1562100"/>
                <a:gd name="connsiteY15" fmla="*/ 700087 h 1309687"/>
                <a:gd name="connsiteX16" fmla="*/ 1040606 w 1562100"/>
                <a:gd name="connsiteY16" fmla="*/ 690562 h 1309687"/>
                <a:gd name="connsiteX17" fmla="*/ 1119188 w 1562100"/>
                <a:gd name="connsiteY17" fmla="*/ 583406 h 1309687"/>
                <a:gd name="connsiteX18" fmla="*/ 1126331 w 1562100"/>
                <a:gd name="connsiteY18" fmla="*/ 550068 h 1309687"/>
                <a:gd name="connsiteX19" fmla="*/ 1152525 w 1562100"/>
                <a:gd name="connsiteY19" fmla="*/ 521493 h 1309687"/>
                <a:gd name="connsiteX20" fmla="*/ 1197769 w 1562100"/>
                <a:gd name="connsiteY20" fmla="*/ 511968 h 1309687"/>
                <a:gd name="connsiteX21" fmla="*/ 1290638 w 1562100"/>
                <a:gd name="connsiteY21" fmla="*/ 435768 h 1309687"/>
                <a:gd name="connsiteX22" fmla="*/ 1314450 w 1562100"/>
                <a:gd name="connsiteY22" fmla="*/ 433387 h 1309687"/>
                <a:gd name="connsiteX23" fmla="*/ 1409700 w 1562100"/>
                <a:gd name="connsiteY23" fmla="*/ 352425 h 1309687"/>
                <a:gd name="connsiteX24" fmla="*/ 1414463 w 1562100"/>
                <a:gd name="connsiteY24" fmla="*/ 333375 h 1309687"/>
                <a:gd name="connsiteX25" fmla="*/ 1507331 w 1562100"/>
                <a:gd name="connsiteY25" fmla="*/ 278606 h 1309687"/>
                <a:gd name="connsiteX26" fmla="*/ 1543050 w 1562100"/>
                <a:gd name="connsiteY26" fmla="*/ 233362 h 1309687"/>
                <a:gd name="connsiteX27" fmla="*/ 1562100 w 1562100"/>
                <a:gd name="connsiteY27" fmla="*/ 195262 h 1309687"/>
                <a:gd name="connsiteX28" fmla="*/ 1512094 w 1562100"/>
                <a:gd name="connsiteY28" fmla="*/ 214312 h 1309687"/>
                <a:gd name="connsiteX29" fmla="*/ 1478756 w 1562100"/>
                <a:gd name="connsiteY29" fmla="*/ 214312 h 1309687"/>
                <a:gd name="connsiteX30" fmla="*/ 1452563 w 1562100"/>
                <a:gd name="connsiteY30" fmla="*/ 252412 h 1309687"/>
                <a:gd name="connsiteX31" fmla="*/ 1421606 w 1562100"/>
                <a:gd name="connsiteY31" fmla="*/ 250031 h 1309687"/>
                <a:gd name="connsiteX32" fmla="*/ 1366838 w 1562100"/>
                <a:gd name="connsiteY32" fmla="*/ 219075 h 1309687"/>
                <a:gd name="connsiteX33" fmla="*/ 1323975 w 1562100"/>
                <a:gd name="connsiteY33" fmla="*/ 207168 h 1309687"/>
                <a:gd name="connsiteX34" fmla="*/ 1238250 w 1562100"/>
                <a:gd name="connsiteY34" fmla="*/ 242887 h 1309687"/>
                <a:gd name="connsiteX35" fmla="*/ 1223963 w 1562100"/>
                <a:gd name="connsiteY35" fmla="*/ 280987 h 1309687"/>
                <a:gd name="connsiteX36" fmla="*/ 1195388 w 1562100"/>
                <a:gd name="connsiteY36" fmla="*/ 338137 h 1309687"/>
                <a:gd name="connsiteX37" fmla="*/ 1109663 w 1562100"/>
                <a:gd name="connsiteY37" fmla="*/ 300037 h 1309687"/>
                <a:gd name="connsiteX38" fmla="*/ 1097756 w 1562100"/>
                <a:gd name="connsiteY38" fmla="*/ 342900 h 1309687"/>
                <a:gd name="connsiteX39" fmla="*/ 1083469 w 1562100"/>
                <a:gd name="connsiteY39" fmla="*/ 376237 h 1309687"/>
                <a:gd name="connsiteX40" fmla="*/ 959644 w 1562100"/>
                <a:gd name="connsiteY40" fmla="*/ 407193 h 1309687"/>
                <a:gd name="connsiteX41" fmla="*/ 945356 w 1562100"/>
                <a:gd name="connsiteY41" fmla="*/ 402431 h 1309687"/>
                <a:gd name="connsiteX42" fmla="*/ 926306 w 1562100"/>
                <a:gd name="connsiteY42" fmla="*/ 423862 h 1309687"/>
                <a:gd name="connsiteX43" fmla="*/ 890588 w 1562100"/>
                <a:gd name="connsiteY43" fmla="*/ 431006 h 1309687"/>
                <a:gd name="connsiteX44" fmla="*/ 854869 w 1562100"/>
                <a:gd name="connsiteY44" fmla="*/ 381000 h 1309687"/>
                <a:gd name="connsiteX45" fmla="*/ 835819 w 1562100"/>
                <a:gd name="connsiteY45" fmla="*/ 369093 h 1309687"/>
                <a:gd name="connsiteX46" fmla="*/ 826294 w 1562100"/>
                <a:gd name="connsiteY46" fmla="*/ 323850 h 1309687"/>
                <a:gd name="connsiteX47" fmla="*/ 792956 w 1562100"/>
                <a:gd name="connsiteY47" fmla="*/ 307181 h 1309687"/>
                <a:gd name="connsiteX48" fmla="*/ 759619 w 1562100"/>
                <a:gd name="connsiteY48" fmla="*/ 300037 h 1309687"/>
                <a:gd name="connsiteX49" fmla="*/ 740569 w 1562100"/>
                <a:gd name="connsiteY49" fmla="*/ 295275 h 1309687"/>
                <a:gd name="connsiteX50" fmla="*/ 728663 w 1562100"/>
                <a:gd name="connsiteY50" fmla="*/ 285750 h 1309687"/>
                <a:gd name="connsiteX51" fmla="*/ 735806 w 1562100"/>
                <a:gd name="connsiteY51" fmla="*/ 259556 h 1309687"/>
                <a:gd name="connsiteX52" fmla="*/ 742950 w 1562100"/>
                <a:gd name="connsiteY52" fmla="*/ 235743 h 1309687"/>
                <a:gd name="connsiteX53" fmla="*/ 700088 w 1562100"/>
                <a:gd name="connsiteY53" fmla="*/ 185737 h 1309687"/>
                <a:gd name="connsiteX54" fmla="*/ 704851 w 1562100"/>
                <a:gd name="connsiteY54" fmla="*/ 92869 h 1309687"/>
                <a:gd name="connsiteX55" fmla="*/ 657225 w 1562100"/>
                <a:gd name="connsiteY55" fmla="*/ 64294 h 1309687"/>
                <a:gd name="connsiteX56" fmla="*/ 628650 w 1562100"/>
                <a:gd name="connsiteY56" fmla="*/ 88107 h 1309687"/>
                <a:gd name="connsiteX57" fmla="*/ 500062 w 1562100"/>
                <a:gd name="connsiteY57" fmla="*/ 66676 h 1309687"/>
                <a:gd name="connsiteX58" fmla="*/ 450056 w 1562100"/>
                <a:gd name="connsiteY58" fmla="*/ 2382 h 1309687"/>
                <a:gd name="connsiteX59" fmla="*/ 428625 w 1562100"/>
                <a:gd name="connsiteY59" fmla="*/ 0 h 1309687"/>
                <a:gd name="connsiteX60" fmla="*/ 376238 w 1562100"/>
                <a:gd name="connsiteY60" fmla="*/ 104775 h 1309687"/>
                <a:gd name="connsiteX61" fmla="*/ 314326 w 1562100"/>
                <a:gd name="connsiteY61" fmla="*/ 104774 h 1309687"/>
                <a:gd name="connsiteX62" fmla="*/ 328613 w 1562100"/>
                <a:gd name="connsiteY62" fmla="*/ 183356 h 1309687"/>
                <a:gd name="connsiteX63" fmla="*/ 292894 w 1562100"/>
                <a:gd name="connsiteY63" fmla="*/ 285750 h 1309687"/>
                <a:gd name="connsiteX64" fmla="*/ 264319 w 1562100"/>
                <a:gd name="connsiteY64" fmla="*/ 292893 h 1309687"/>
                <a:gd name="connsiteX65" fmla="*/ 261938 w 1562100"/>
                <a:gd name="connsiteY65" fmla="*/ 307181 h 1309687"/>
                <a:gd name="connsiteX66" fmla="*/ 261938 w 1562100"/>
                <a:gd name="connsiteY66" fmla="*/ 340518 h 1309687"/>
                <a:gd name="connsiteX67" fmla="*/ 228600 w 1562100"/>
                <a:gd name="connsiteY67" fmla="*/ 383381 h 1309687"/>
                <a:gd name="connsiteX68" fmla="*/ 271463 w 1562100"/>
                <a:gd name="connsiteY68" fmla="*/ 400050 h 1309687"/>
                <a:gd name="connsiteX69" fmla="*/ 278606 w 1562100"/>
                <a:gd name="connsiteY69" fmla="*/ 419100 h 1309687"/>
                <a:gd name="connsiteX70" fmla="*/ 257175 w 1562100"/>
                <a:gd name="connsiteY70" fmla="*/ 454818 h 1309687"/>
                <a:gd name="connsiteX71" fmla="*/ 221456 w 1562100"/>
                <a:gd name="connsiteY71" fmla="*/ 464343 h 1309687"/>
                <a:gd name="connsiteX72" fmla="*/ 221456 w 1562100"/>
                <a:gd name="connsiteY72" fmla="*/ 504825 h 1309687"/>
                <a:gd name="connsiteX73" fmla="*/ 254794 w 1562100"/>
                <a:gd name="connsiteY73" fmla="*/ 542925 h 1309687"/>
                <a:gd name="connsiteX74" fmla="*/ 226219 w 1562100"/>
                <a:gd name="connsiteY74" fmla="*/ 607218 h 1309687"/>
                <a:gd name="connsiteX75" fmla="*/ 180975 w 1562100"/>
                <a:gd name="connsiteY75" fmla="*/ 635793 h 1309687"/>
                <a:gd name="connsiteX76" fmla="*/ 183356 w 1562100"/>
                <a:gd name="connsiteY76" fmla="*/ 652462 h 1309687"/>
                <a:gd name="connsiteX77" fmla="*/ 204788 w 1562100"/>
                <a:gd name="connsiteY77" fmla="*/ 661987 h 1309687"/>
                <a:gd name="connsiteX78" fmla="*/ 219075 w 1562100"/>
                <a:gd name="connsiteY78" fmla="*/ 671512 h 1309687"/>
                <a:gd name="connsiteX79" fmla="*/ 223838 w 1562100"/>
                <a:gd name="connsiteY79" fmla="*/ 690562 h 1309687"/>
                <a:gd name="connsiteX80" fmla="*/ 195263 w 1562100"/>
                <a:gd name="connsiteY80" fmla="*/ 716756 h 1309687"/>
                <a:gd name="connsiteX81" fmla="*/ 123825 w 1562100"/>
                <a:gd name="connsiteY81" fmla="*/ 762000 h 1309687"/>
                <a:gd name="connsiteX82" fmla="*/ 123825 w 1562100"/>
                <a:gd name="connsiteY82" fmla="*/ 797718 h 1309687"/>
                <a:gd name="connsiteX83" fmla="*/ 135731 w 1562100"/>
                <a:gd name="connsiteY83" fmla="*/ 828675 h 1309687"/>
                <a:gd name="connsiteX84" fmla="*/ 123825 w 1562100"/>
                <a:gd name="connsiteY84" fmla="*/ 869156 h 1309687"/>
                <a:gd name="connsiteX85" fmla="*/ 76200 w 1562100"/>
                <a:gd name="connsiteY85" fmla="*/ 864393 h 1309687"/>
                <a:gd name="connsiteX86" fmla="*/ 52388 w 1562100"/>
                <a:gd name="connsiteY86" fmla="*/ 809625 h 1309687"/>
                <a:gd name="connsiteX87" fmla="*/ 33338 w 1562100"/>
                <a:gd name="connsiteY87" fmla="*/ 802481 h 1309687"/>
                <a:gd name="connsiteX88" fmla="*/ 23813 w 1562100"/>
                <a:gd name="connsiteY88" fmla="*/ 840581 h 1309687"/>
                <a:gd name="connsiteX89" fmla="*/ 21431 w 1562100"/>
                <a:gd name="connsiteY89" fmla="*/ 850106 h 1309687"/>
                <a:gd name="connsiteX90" fmla="*/ 7144 w 1562100"/>
                <a:gd name="connsiteY90" fmla="*/ 866775 h 1309687"/>
                <a:gd name="connsiteX91" fmla="*/ 0 w 1562100"/>
                <a:gd name="connsiteY91" fmla="*/ 923925 h 1309687"/>
                <a:gd name="connsiteX92" fmla="*/ 23813 w 1562100"/>
                <a:gd name="connsiteY92" fmla="*/ 952500 h 1309687"/>
                <a:gd name="connsiteX93" fmla="*/ 16669 w 1562100"/>
                <a:gd name="connsiteY93" fmla="*/ 992981 h 1309687"/>
                <a:gd name="connsiteX94" fmla="*/ 35719 w 1562100"/>
                <a:gd name="connsiteY94" fmla="*/ 997743 h 1309687"/>
                <a:gd name="connsiteX95" fmla="*/ 69056 w 1562100"/>
                <a:gd name="connsiteY95" fmla="*/ 997743 h 1309687"/>
                <a:gd name="connsiteX96" fmla="*/ 85725 w 1562100"/>
                <a:gd name="connsiteY96" fmla="*/ 988218 h 1309687"/>
                <a:gd name="connsiteX97" fmla="*/ 135731 w 1562100"/>
                <a:gd name="connsiteY97" fmla="*/ 1045368 h 1309687"/>
                <a:gd name="connsiteX98" fmla="*/ 123825 w 1562100"/>
                <a:gd name="connsiteY98" fmla="*/ 1064418 h 1309687"/>
                <a:gd name="connsiteX99" fmla="*/ 133350 w 1562100"/>
                <a:gd name="connsiteY99" fmla="*/ 1092993 h 1309687"/>
                <a:gd name="connsiteX100" fmla="*/ 164306 w 1562100"/>
                <a:gd name="connsiteY100" fmla="*/ 1112043 h 1309687"/>
                <a:gd name="connsiteX101" fmla="*/ 190500 w 1562100"/>
                <a:gd name="connsiteY101" fmla="*/ 1121568 h 1309687"/>
                <a:gd name="connsiteX102" fmla="*/ 216694 w 1562100"/>
                <a:gd name="connsiteY102" fmla="*/ 1128712 h 1309687"/>
                <a:gd name="connsiteX103" fmla="*/ 228600 w 1562100"/>
                <a:gd name="connsiteY103" fmla="*/ 1131093 h 1309687"/>
                <a:gd name="connsiteX104" fmla="*/ 240506 w 1562100"/>
                <a:gd name="connsiteY104" fmla="*/ 1092993 h 1309687"/>
                <a:gd name="connsiteX105" fmla="*/ 269081 w 1562100"/>
                <a:gd name="connsiteY105" fmla="*/ 1097756 h 1309687"/>
                <a:gd name="connsiteX106" fmla="*/ 288131 w 1562100"/>
                <a:gd name="connsiteY106" fmla="*/ 1085850 h 1309687"/>
                <a:gd name="connsiteX107" fmla="*/ 307181 w 1562100"/>
                <a:gd name="connsiteY107" fmla="*/ 1135856 h 1309687"/>
                <a:gd name="connsiteX108" fmla="*/ 330994 w 1562100"/>
                <a:gd name="connsiteY108" fmla="*/ 1150143 h 1309687"/>
                <a:gd name="connsiteX109" fmla="*/ 340519 w 1562100"/>
                <a:gd name="connsiteY109" fmla="*/ 1178718 h 1309687"/>
                <a:gd name="connsiteX110" fmla="*/ 357188 w 1562100"/>
                <a:gd name="connsiteY110" fmla="*/ 1188243 h 1309687"/>
                <a:gd name="connsiteX111" fmla="*/ 364331 w 1562100"/>
                <a:gd name="connsiteY111" fmla="*/ 1219200 h 1309687"/>
                <a:gd name="connsiteX112" fmla="*/ 335756 w 1562100"/>
                <a:gd name="connsiteY112" fmla="*/ 1245393 h 1309687"/>
                <a:gd name="connsiteX113" fmla="*/ 309563 w 1562100"/>
                <a:gd name="connsiteY113" fmla="*/ 1262062 h 1309687"/>
                <a:gd name="connsiteX114" fmla="*/ 297656 w 1562100"/>
                <a:gd name="connsiteY114" fmla="*/ 1285875 h 1309687"/>
                <a:gd name="connsiteX115" fmla="*/ 302419 w 1562100"/>
                <a:gd name="connsiteY115" fmla="*/ 1309687 h 1309687"/>
                <a:gd name="connsiteX116" fmla="*/ 342900 w 1562100"/>
                <a:gd name="connsiteY116" fmla="*/ 1309687 h 1309687"/>
                <a:gd name="connsiteX117" fmla="*/ 390525 w 1562100"/>
                <a:gd name="connsiteY117" fmla="*/ 1304925 h 1309687"/>
                <a:gd name="connsiteX118" fmla="*/ 428625 w 1562100"/>
                <a:gd name="connsiteY118" fmla="*/ 1295400 h 1309687"/>
                <a:gd name="connsiteX119" fmla="*/ 454819 w 1562100"/>
                <a:gd name="connsiteY119" fmla="*/ 1302543 h 1309687"/>
                <a:gd name="connsiteX120" fmla="*/ 473869 w 1562100"/>
                <a:gd name="connsiteY120" fmla="*/ 1281112 h 1309687"/>
                <a:gd name="connsiteX121" fmla="*/ 492919 w 1562100"/>
                <a:gd name="connsiteY121" fmla="*/ 1281112 h 1309687"/>
                <a:gd name="connsiteX122" fmla="*/ 507206 w 1562100"/>
                <a:gd name="connsiteY122" fmla="*/ 1250156 h 1309687"/>
                <a:gd name="connsiteX123" fmla="*/ 557213 w 1562100"/>
                <a:gd name="connsiteY123" fmla="*/ 1235868 h 1309687"/>
                <a:gd name="connsiteX124" fmla="*/ 583406 w 1562100"/>
                <a:gd name="connsiteY124" fmla="*/ 1216818 h 1309687"/>
                <a:gd name="connsiteX125" fmla="*/ 590550 w 1562100"/>
                <a:gd name="connsiteY125" fmla="*/ 1178718 h 1309687"/>
                <a:gd name="connsiteX126" fmla="*/ 607219 w 1562100"/>
                <a:gd name="connsiteY126" fmla="*/ 1152525 h 1309687"/>
                <a:gd name="connsiteX127" fmla="*/ 688181 w 1562100"/>
                <a:gd name="connsiteY127" fmla="*/ 1183481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562100" h="1309687">
                  <a:moveTo>
                    <a:pt x="688181" y="1183481"/>
                  </a:moveTo>
                  <a:lnTo>
                    <a:pt x="688181" y="1097756"/>
                  </a:lnTo>
                  <a:lnTo>
                    <a:pt x="692944" y="1054893"/>
                  </a:lnTo>
                  <a:lnTo>
                    <a:pt x="692944" y="1009650"/>
                  </a:lnTo>
                  <a:lnTo>
                    <a:pt x="676275" y="985837"/>
                  </a:lnTo>
                  <a:lnTo>
                    <a:pt x="690563" y="933450"/>
                  </a:lnTo>
                  <a:lnTo>
                    <a:pt x="685800" y="907256"/>
                  </a:lnTo>
                  <a:lnTo>
                    <a:pt x="697706" y="862012"/>
                  </a:lnTo>
                  <a:lnTo>
                    <a:pt x="714375" y="838200"/>
                  </a:lnTo>
                  <a:lnTo>
                    <a:pt x="721519" y="804862"/>
                  </a:lnTo>
                  <a:lnTo>
                    <a:pt x="735806" y="785812"/>
                  </a:lnTo>
                  <a:lnTo>
                    <a:pt x="792956" y="776287"/>
                  </a:lnTo>
                  <a:lnTo>
                    <a:pt x="838200" y="759618"/>
                  </a:lnTo>
                  <a:lnTo>
                    <a:pt x="876300" y="719137"/>
                  </a:lnTo>
                  <a:lnTo>
                    <a:pt x="923925" y="704850"/>
                  </a:lnTo>
                  <a:lnTo>
                    <a:pt x="995363" y="700087"/>
                  </a:lnTo>
                  <a:lnTo>
                    <a:pt x="1040606" y="690562"/>
                  </a:lnTo>
                  <a:lnTo>
                    <a:pt x="1119188" y="583406"/>
                  </a:lnTo>
                  <a:lnTo>
                    <a:pt x="1126331" y="550068"/>
                  </a:lnTo>
                  <a:lnTo>
                    <a:pt x="1152525" y="521493"/>
                  </a:lnTo>
                  <a:lnTo>
                    <a:pt x="1197769" y="511968"/>
                  </a:lnTo>
                  <a:lnTo>
                    <a:pt x="1290638" y="435768"/>
                  </a:lnTo>
                  <a:lnTo>
                    <a:pt x="1314450" y="433387"/>
                  </a:lnTo>
                  <a:lnTo>
                    <a:pt x="1409700" y="352425"/>
                  </a:lnTo>
                  <a:lnTo>
                    <a:pt x="1414463" y="333375"/>
                  </a:lnTo>
                  <a:lnTo>
                    <a:pt x="1507331" y="278606"/>
                  </a:lnTo>
                  <a:lnTo>
                    <a:pt x="1543050" y="233362"/>
                  </a:lnTo>
                  <a:lnTo>
                    <a:pt x="1562100" y="195262"/>
                  </a:lnTo>
                  <a:lnTo>
                    <a:pt x="1512094" y="214312"/>
                  </a:lnTo>
                  <a:lnTo>
                    <a:pt x="1478756" y="214312"/>
                  </a:lnTo>
                  <a:lnTo>
                    <a:pt x="1452563" y="252412"/>
                  </a:lnTo>
                  <a:lnTo>
                    <a:pt x="1421606" y="250031"/>
                  </a:lnTo>
                  <a:lnTo>
                    <a:pt x="1366838" y="219075"/>
                  </a:lnTo>
                  <a:lnTo>
                    <a:pt x="1323975" y="207168"/>
                  </a:lnTo>
                  <a:lnTo>
                    <a:pt x="1238250" y="242887"/>
                  </a:lnTo>
                  <a:lnTo>
                    <a:pt x="1223963" y="280987"/>
                  </a:lnTo>
                  <a:lnTo>
                    <a:pt x="1195388" y="338137"/>
                  </a:lnTo>
                  <a:lnTo>
                    <a:pt x="1109663" y="300037"/>
                  </a:lnTo>
                  <a:lnTo>
                    <a:pt x="1097756" y="342900"/>
                  </a:lnTo>
                  <a:lnTo>
                    <a:pt x="1083469" y="376237"/>
                  </a:lnTo>
                  <a:lnTo>
                    <a:pt x="959644" y="407193"/>
                  </a:lnTo>
                  <a:lnTo>
                    <a:pt x="945356" y="402431"/>
                  </a:lnTo>
                  <a:lnTo>
                    <a:pt x="926306" y="423862"/>
                  </a:lnTo>
                  <a:lnTo>
                    <a:pt x="890588" y="431006"/>
                  </a:lnTo>
                  <a:lnTo>
                    <a:pt x="854869" y="381000"/>
                  </a:lnTo>
                  <a:lnTo>
                    <a:pt x="835819" y="369093"/>
                  </a:lnTo>
                  <a:lnTo>
                    <a:pt x="826294" y="323850"/>
                  </a:lnTo>
                  <a:lnTo>
                    <a:pt x="792956" y="307181"/>
                  </a:lnTo>
                  <a:lnTo>
                    <a:pt x="759619" y="300037"/>
                  </a:lnTo>
                  <a:lnTo>
                    <a:pt x="740569" y="295275"/>
                  </a:lnTo>
                  <a:lnTo>
                    <a:pt x="728663" y="285750"/>
                  </a:lnTo>
                  <a:lnTo>
                    <a:pt x="735806" y="259556"/>
                  </a:lnTo>
                  <a:lnTo>
                    <a:pt x="742950" y="235743"/>
                  </a:lnTo>
                  <a:lnTo>
                    <a:pt x="700088" y="185737"/>
                  </a:lnTo>
                  <a:cubicBezTo>
                    <a:pt x="693738" y="161925"/>
                    <a:pt x="711995" y="113109"/>
                    <a:pt x="704851" y="92869"/>
                  </a:cubicBezTo>
                  <a:lnTo>
                    <a:pt x="657225" y="64294"/>
                  </a:lnTo>
                  <a:cubicBezTo>
                    <a:pt x="653256" y="63500"/>
                    <a:pt x="632619" y="88901"/>
                    <a:pt x="628650" y="88107"/>
                  </a:cubicBezTo>
                  <a:lnTo>
                    <a:pt x="500062" y="66676"/>
                  </a:lnTo>
                  <a:lnTo>
                    <a:pt x="450056" y="2382"/>
                  </a:lnTo>
                  <a:lnTo>
                    <a:pt x="428625" y="0"/>
                  </a:lnTo>
                  <a:lnTo>
                    <a:pt x="376238" y="104775"/>
                  </a:lnTo>
                  <a:cubicBezTo>
                    <a:pt x="361951" y="76994"/>
                    <a:pt x="340519" y="111124"/>
                    <a:pt x="314326" y="104774"/>
                  </a:cubicBezTo>
                  <a:lnTo>
                    <a:pt x="328613" y="183356"/>
                  </a:lnTo>
                  <a:lnTo>
                    <a:pt x="292894" y="285750"/>
                  </a:lnTo>
                  <a:lnTo>
                    <a:pt x="264319" y="292893"/>
                  </a:lnTo>
                  <a:lnTo>
                    <a:pt x="261938" y="307181"/>
                  </a:lnTo>
                  <a:lnTo>
                    <a:pt x="261938" y="340518"/>
                  </a:lnTo>
                  <a:lnTo>
                    <a:pt x="228600" y="383381"/>
                  </a:lnTo>
                  <a:lnTo>
                    <a:pt x="271463" y="400050"/>
                  </a:lnTo>
                  <a:lnTo>
                    <a:pt x="278606" y="419100"/>
                  </a:lnTo>
                  <a:lnTo>
                    <a:pt x="257175" y="454818"/>
                  </a:lnTo>
                  <a:lnTo>
                    <a:pt x="221456" y="464343"/>
                  </a:lnTo>
                  <a:lnTo>
                    <a:pt x="221456" y="504825"/>
                  </a:lnTo>
                  <a:lnTo>
                    <a:pt x="254794" y="542925"/>
                  </a:lnTo>
                  <a:lnTo>
                    <a:pt x="226219" y="607218"/>
                  </a:lnTo>
                  <a:lnTo>
                    <a:pt x="180975" y="635793"/>
                  </a:lnTo>
                  <a:lnTo>
                    <a:pt x="183356" y="652462"/>
                  </a:lnTo>
                  <a:lnTo>
                    <a:pt x="204788" y="661987"/>
                  </a:lnTo>
                  <a:lnTo>
                    <a:pt x="219075" y="671512"/>
                  </a:lnTo>
                  <a:lnTo>
                    <a:pt x="223838" y="690562"/>
                  </a:lnTo>
                  <a:lnTo>
                    <a:pt x="195263" y="716756"/>
                  </a:lnTo>
                  <a:lnTo>
                    <a:pt x="123825" y="762000"/>
                  </a:lnTo>
                  <a:lnTo>
                    <a:pt x="123825" y="797718"/>
                  </a:lnTo>
                  <a:lnTo>
                    <a:pt x="135731" y="828675"/>
                  </a:lnTo>
                  <a:lnTo>
                    <a:pt x="123825" y="869156"/>
                  </a:lnTo>
                  <a:lnTo>
                    <a:pt x="76200" y="864393"/>
                  </a:lnTo>
                  <a:lnTo>
                    <a:pt x="52388" y="809625"/>
                  </a:lnTo>
                  <a:lnTo>
                    <a:pt x="33338" y="802481"/>
                  </a:lnTo>
                  <a:lnTo>
                    <a:pt x="23813" y="840581"/>
                  </a:lnTo>
                  <a:lnTo>
                    <a:pt x="21431" y="850106"/>
                  </a:lnTo>
                  <a:lnTo>
                    <a:pt x="7144" y="866775"/>
                  </a:lnTo>
                  <a:lnTo>
                    <a:pt x="0" y="923925"/>
                  </a:lnTo>
                  <a:lnTo>
                    <a:pt x="23813" y="952500"/>
                  </a:lnTo>
                  <a:lnTo>
                    <a:pt x="16669" y="992981"/>
                  </a:lnTo>
                  <a:lnTo>
                    <a:pt x="35719" y="997743"/>
                  </a:lnTo>
                  <a:lnTo>
                    <a:pt x="69056" y="997743"/>
                  </a:lnTo>
                  <a:lnTo>
                    <a:pt x="85725" y="988218"/>
                  </a:lnTo>
                  <a:lnTo>
                    <a:pt x="135731" y="1045368"/>
                  </a:lnTo>
                  <a:lnTo>
                    <a:pt x="123825" y="1064418"/>
                  </a:lnTo>
                  <a:lnTo>
                    <a:pt x="133350" y="1092993"/>
                  </a:lnTo>
                  <a:lnTo>
                    <a:pt x="164306" y="1112043"/>
                  </a:lnTo>
                  <a:lnTo>
                    <a:pt x="190500" y="1121568"/>
                  </a:lnTo>
                  <a:lnTo>
                    <a:pt x="216694" y="1128712"/>
                  </a:lnTo>
                  <a:lnTo>
                    <a:pt x="228600" y="1131093"/>
                  </a:lnTo>
                  <a:lnTo>
                    <a:pt x="240506" y="1092993"/>
                  </a:lnTo>
                  <a:lnTo>
                    <a:pt x="269081" y="1097756"/>
                  </a:lnTo>
                  <a:lnTo>
                    <a:pt x="288131" y="1085850"/>
                  </a:lnTo>
                  <a:lnTo>
                    <a:pt x="307181" y="1135856"/>
                  </a:lnTo>
                  <a:lnTo>
                    <a:pt x="330994" y="1150143"/>
                  </a:lnTo>
                  <a:lnTo>
                    <a:pt x="340519" y="1178718"/>
                  </a:lnTo>
                  <a:lnTo>
                    <a:pt x="357188" y="1188243"/>
                  </a:lnTo>
                  <a:lnTo>
                    <a:pt x="364331" y="1219200"/>
                  </a:lnTo>
                  <a:lnTo>
                    <a:pt x="335756" y="1245393"/>
                  </a:lnTo>
                  <a:lnTo>
                    <a:pt x="309563" y="1262062"/>
                  </a:lnTo>
                  <a:lnTo>
                    <a:pt x="297656" y="1285875"/>
                  </a:lnTo>
                  <a:lnTo>
                    <a:pt x="302419" y="1309687"/>
                  </a:lnTo>
                  <a:lnTo>
                    <a:pt x="342900" y="1309687"/>
                  </a:lnTo>
                  <a:lnTo>
                    <a:pt x="390525" y="1304925"/>
                  </a:lnTo>
                  <a:lnTo>
                    <a:pt x="428625" y="1295400"/>
                  </a:lnTo>
                  <a:lnTo>
                    <a:pt x="454819" y="1302543"/>
                  </a:lnTo>
                  <a:lnTo>
                    <a:pt x="473869" y="1281112"/>
                  </a:lnTo>
                  <a:lnTo>
                    <a:pt x="492919" y="1281112"/>
                  </a:lnTo>
                  <a:lnTo>
                    <a:pt x="507206" y="1250156"/>
                  </a:lnTo>
                  <a:lnTo>
                    <a:pt x="557213" y="1235868"/>
                  </a:lnTo>
                  <a:lnTo>
                    <a:pt x="583406" y="1216818"/>
                  </a:lnTo>
                  <a:lnTo>
                    <a:pt x="590550" y="1178718"/>
                  </a:lnTo>
                  <a:lnTo>
                    <a:pt x="607219" y="1152525"/>
                  </a:lnTo>
                  <a:lnTo>
                    <a:pt x="688181" y="118348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478338" y="3514725"/>
              <a:ext cx="773112" cy="1195388"/>
            </a:xfrm>
            <a:custGeom>
              <a:avLst/>
              <a:gdLst>
                <a:gd name="connsiteX0" fmla="*/ 202407 w 771525"/>
                <a:gd name="connsiteY0" fmla="*/ 1131094 h 1135856"/>
                <a:gd name="connsiteX1" fmla="*/ 221457 w 771525"/>
                <a:gd name="connsiteY1" fmla="*/ 1064419 h 1135856"/>
                <a:gd name="connsiteX2" fmla="*/ 238125 w 771525"/>
                <a:gd name="connsiteY2" fmla="*/ 1042987 h 1135856"/>
                <a:gd name="connsiteX3" fmla="*/ 247650 w 771525"/>
                <a:gd name="connsiteY3" fmla="*/ 1012031 h 1135856"/>
                <a:gd name="connsiteX4" fmla="*/ 283369 w 771525"/>
                <a:gd name="connsiteY4" fmla="*/ 985837 h 1135856"/>
                <a:gd name="connsiteX5" fmla="*/ 319088 w 771525"/>
                <a:gd name="connsiteY5" fmla="*/ 962025 h 1135856"/>
                <a:gd name="connsiteX6" fmla="*/ 350044 w 771525"/>
                <a:gd name="connsiteY6" fmla="*/ 928687 h 1135856"/>
                <a:gd name="connsiteX7" fmla="*/ 354807 w 771525"/>
                <a:gd name="connsiteY7" fmla="*/ 900112 h 1135856"/>
                <a:gd name="connsiteX8" fmla="*/ 321469 w 771525"/>
                <a:gd name="connsiteY8" fmla="*/ 854869 h 1135856"/>
                <a:gd name="connsiteX9" fmla="*/ 323850 w 771525"/>
                <a:gd name="connsiteY9" fmla="*/ 785812 h 1135856"/>
                <a:gd name="connsiteX10" fmla="*/ 280988 w 771525"/>
                <a:gd name="connsiteY10" fmla="*/ 735806 h 1135856"/>
                <a:gd name="connsiteX11" fmla="*/ 288132 w 771525"/>
                <a:gd name="connsiteY11" fmla="*/ 697706 h 1135856"/>
                <a:gd name="connsiteX12" fmla="*/ 316707 w 771525"/>
                <a:gd name="connsiteY12" fmla="*/ 681037 h 1135856"/>
                <a:gd name="connsiteX13" fmla="*/ 330994 w 771525"/>
                <a:gd name="connsiteY13" fmla="*/ 707231 h 1135856"/>
                <a:gd name="connsiteX14" fmla="*/ 354807 w 771525"/>
                <a:gd name="connsiteY14" fmla="*/ 726281 h 1135856"/>
                <a:gd name="connsiteX15" fmla="*/ 369094 w 771525"/>
                <a:gd name="connsiteY15" fmla="*/ 745331 h 1135856"/>
                <a:gd name="connsiteX16" fmla="*/ 378619 w 771525"/>
                <a:gd name="connsiteY16" fmla="*/ 781050 h 1135856"/>
                <a:gd name="connsiteX17" fmla="*/ 395288 w 771525"/>
                <a:gd name="connsiteY17" fmla="*/ 797719 h 1135856"/>
                <a:gd name="connsiteX18" fmla="*/ 409575 w 771525"/>
                <a:gd name="connsiteY18" fmla="*/ 792956 h 1135856"/>
                <a:gd name="connsiteX19" fmla="*/ 426244 w 771525"/>
                <a:gd name="connsiteY19" fmla="*/ 785812 h 1135856"/>
                <a:gd name="connsiteX20" fmla="*/ 423863 w 771525"/>
                <a:gd name="connsiteY20" fmla="*/ 676275 h 1135856"/>
                <a:gd name="connsiteX21" fmla="*/ 409575 w 771525"/>
                <a:gd name="connsiteY21" fmla="*/ 640556 h 1135856"/>
                <a:gd name="connsiteX22" fmla="*/ 411957 w 771525"/>
                <a:gd name="connsiteY22" fmla="*/ 614362 h 1135856"/>
                <a:gd name="connsiteX23" fmla="*/ 426244 w 771525"/>
                <a:gd name="connsiteY23" fmla="*/ 566737 h 1135856"/>
                <a:gd name="connsiteX24" fmla="*/ 473869 w 771525"/>
                <a:gd name="connsiteY24" fmla="*/ 566737 h 1135856"/>
                <a:gd name="connsiteX25" fmla="*/ 488157 w 771525"/>
                <a:gd name="connsiteY25" fmla="*/ 552450 h 1135856"/>
                <a:gd name="connsiteX26" fmla="*/ 509588 w 771525"/>
                <a:gd name="connsiteY26" fmla="*/ 502444 h 1135856"/>
                <a:gd name="connsiteX27" fmla="*/ 604838 w 771525"/>
                <a:gd name="connsiteY27" fmla="*/ 457200 h 1135856"/>
                <a:gd name="connsiteX28" fmla="*/ 628650 w 771525"/>
                <a:gd name="connsiteY28" fmla="*/ 447675 h 1135856"/>
                <a:gd name="connsiteX29" fmla="*/ 638175 w 771525"/>
                <a:gd name="connsiteY29" fmla="*/ 402431 h 1135856"/>
                <a:gd name="connsiteX30" fmla="*/ 638175 w 771525"/>
                <a:gd name="connsiteY30" fmla="*/ 361950 h 1135856"/>
                <a:gd name="connsiteX31" fmla="*/ 640557 w 771525"/>
                <a:gd name="connsiteY31" fmla="*/ 340519 h 1135856"/>
                <a:gd name="connsiteX32" fmla="*/ 652463 w 771525"/>
                <a:gd name="connsiteY32" fmla="*/ 333375 h 1135856"/>
                <a:gd name="connsiteX33" fmla="*/ 742950 w 771525"/>
                <a:gd name="connsiteY33" fmla="*/ 297656 h 1135856"/>
                <a:gd name="connsiteX34" fmla="*/ 766763 w 771525"/>
                <a:gd name="connsiteY34" fmla="*/ 280987 h 1135856"/>
                <a:gd name="connsiteX35" fmla="*/ 754857 w 771525"/>
                <a:gd name="connsiteY35" fmla="*/ 252412 h 1135856"/>
                <a:gd name="connsiteX36" fmla="*/ 742950 w 771525"/>
                <a:gd name="connsiteY36" fmla="*/ 221456 h 1135856"/>
                <a:gd name="connsiteX37" fmla="*/ 771525 w 771525"/>
                <a:gd name="connsiteY37" fmla="*/ 192881 h 1135856"/>
                <a:gd name="connsiteX38" fmla="*/ 752475 w 771525"/>
                <a:gd name="connsiteY38" fmla="*/ 161925 h 1135856"/>
                <a:gd name="connsiteX39" fmla="*/ 752475 w 771525"/>
                <a:gd name="connsiteY39" fmla="*/ 119062 h 1135856"/>
                <a:gd name="connsiteX40" fmla="*/ 719138 w 771525"/>
                <a:gd name="connsiteY40" fmla="*/ 85725 h 1135856"/>
                <a:gd name="connsiteX41" fmla="*/ 671513 w 771525"/>
                <a:gd name="connsiteY41" fmla="*/ 52387 h 1135856"/>
                <a:gd name="connsiteX42" fmla="*/ 645319 w 771525"/>
                <a:gd name="connsiteY42" fmla="*/ 35719 h 1135856"/>
                <a:gd name="connsiteX43" fmla="*/ 642938 w 771525"/>
                <a:gd name="connsiteY43" fmla="*/ 4762 h 1135856"/>
                <a:gd name="connsiteX44" fmla="*/ 609600 w 771525"/>
                <a:gd name="connsiteY44" fmla="*/ 0 h 1135856"/>
                <a:gd name="connsiteX45" fmla="*/ 583407 w 771525"/>
                <a:gd name="connsiteY45" fmla="*/ 23812 h 1135856"/>
                <a:gd name="connsiteX46" fmla="*/ 564357 w 771525"/>
                <a:gd name="connsiteY46" fmla="*/ 19050 h 1135856"/>
                <a:gd name="connsiteX47" fmla="*/ 554832 w 771525"/>
                <a:gd name="connsiteY47" fmla="*/ 42862 h 1135856"/>
                <a:gd name="connsiteX48" fmla="*/ 509588 w 771525"/>
                <a:gd name="connsiteY48" fmla="*/ 76200 h 1135856"/>
                <a:gd name="connsiteX49" fmla="*/ 407194 w 771525"/>
                <a:gd name="connsiteY49" fmla="*/ 114300 h 1135856"/>
                <a:gd name="connsiteX50" fmla="*/ 381000 w 771525"/>
                <a:gd name="connsiteY50" fmla="*/ 152400 h 1135856"/>
                <a:gd name="connsiteX51" fmla="*/ 340519 w 771525"/>
                <a:gd name="connsiteY51" fmla="*/ 140494 h 1135856"/>
                <a:gd name="connsiteX52" fmla="*/ 245269 w 771525"/>
                <a:gd name="connsiteY52" fmla="*/ 145256 h 1135856"/>
                <a:gd name="connsiteX53" fmla="*/ 250032 w 771525"/>
                <a:gd name="connsiteY53" fmla="*/ 154781 h 1135856"/>
                <a:gd name="connsiteX54" fmla="*/ 309563 w 771525"/>
                <a:gd name="connsiteY54" fmla="*/ 204787 h 1135856"/>
                <a:gd name="connsiteX55" fmla="*/ 211932 w 771525"/>
                <a:gd name="connsiteY55" fmla="*/ 328612 h 1135856"/>
                <a:gd name="connsiteX56" fmla="*/ 173832 w 771525"/>
                <a:gd name="connsiteY56" fmla="*/ 319087 h 1135856"/>
                <a:gd name="connsiteX57" fmla="*/ 80963 w 771525"/>
                <a:gd name="connsiteY57" fmla="*/ 452437 h 1135856"/>
                <a:gd name="connsiteX58" fmla="*/ 97632 w 771525"/>
                <a:gd name="connsiteY58" fmla="*/ 464344 h 1135856"/>
                <a:gd name="connsiteX59" fmla="*/ 114300 w 771525"/>
                <a:gd name="connsiteY59" fmla="*/ 504825 h 1135856"/>
                <a:gd name="connsiteX60" fmla="*/ 92869 w 771525"/>
                <a:gd name="connsiteY60" fmla="*/ 566737 h 1135856"/>
                <a:gd name="connsiteX61" fmla="*/ 102394 w 771525"/>
                <a:gd name="connsiteY61" fmla="*/ 640556 h 1135856"/>
                <a:gd name="connsiteX62" fmla="*/ 73819 w 771525"/>
                <a:gd name="connsiteY62" fmla="*/ 678656 h 1135856"/>
                <a:gd name="connsiteX63" fmla="*/ 73819 w 771525"/>
                <a:gd name="connsiteY63" fmla="*/ 704850 h 1135856"/>
                <a:gd name="connsiteX64" fmla="*/ 61913 w 771525"/>
                <a:gd name="connsiteY64" fmla="*/ 733425 h 1135856"/>
                <a:gd name="connsiteX65" fmla="*/ 88107 w 771525"/>
                <a:gd name="connsiteY65" fmla="*/ 762000 h 1135856"/>
                <a:gd name="connsiteX66" fmla="*/ 135732 w 771525"/>
                <a:gd name="connsiteY66" fmla="*/ 850106 h 1135856"/>
                <a:gd name="connsiteX67" fmla="*/ 69057 w 771525"/>
                <a:gd name="connsiteY67" fmla="*/ 876300 h 1135856"/>
                <a:gd name="connsiteX68" fmla="*/ 45244 w 771525"/>
                <a:gd name="connsiteY68" fmla="*/ 928687 h 1135856"/>
                <a:gd name="connsiteX69" fmla="*/ 33338 w 771525"/>
                <a:gd name="connsiteY69" fmla="*/ 983456 h 1135856"/>
                <a:gd name="connsiteX70" fmla="*/ 2382 w 771525"/>
                <a:gd name="connsiteY70" fmla="*/ 973931 h 1135856"/>
                <a:gd name="connsiteX71" fmla="*/ 0 w 771525"/>
                <a:gd name="connsiteY71" fmla="*/ 1021556 h 1135856"/>
                <a:gd name="connsiteX72" fmla="*/ 16669 w 771525"/>
                <a:gd name="connsiteY72" fmla="*/ 1031081 h 1135856"/>
                <a:gd name="connsiteX73" fmla="*/ 57150 w 771525"/>
                <a:gd name="connsiteY73" fmla="*/ 1040606 h 1135856"/>
                <a:gd name="connsiteX74" fmla="*/ 85725 w 771525"/>
                <a:gd name="connsiteY74" fmla="*/ 1054894 h 1135856"/>
                <a:gd name="connsiteX75" fmla="*/ 102394 w 771525"/>
                <a:gd name="connsiteY75" fmla="*/ 1109662 h 1135856"/>
                <a:gd name="connsiteX76" fmla="*/ 130969 w 771525"/>
                <a:gd name="connsiteY76" fmla="*/ 1135856 h 1135856"/>
                <a:gd name="connsiteX77" fmla="*/ 202407 w 771525"/>
                <a:gd name="connsiteY77" fmla="*/ 1131094 h 1135856"/>
                <a:gd name="connsiteX0" fmla="*/ 202407 w 771525"/>
                <a:gd name="connsiteY0" fmla="*/ 1131094 h 1135856"/>
                <a:gd name="connsiteX1" fmla="*/ 221457 w 771525"/>
                <a:gd name="connsiteY1" fmla="*/ 1064419 h 1135856"/>
                <a:gd name="connsiteX2" fmla="*/ 238125 w 771525"/>
                <a:gd name="connsiteY2" fmla="*/ 1042987 h 1135856"/>
                <a:gd name="connsiteX3" fmla="*/ 247650 w 771525"/>
                <a:gd name="connsiteY3" fmla="*/ 1012031 h 1135856"/>
                <a:gd name="connsiteX4" fmla="*/ 283369 w 771525"/>
                <a:gd name="connsiteY4" fmla="*/ 985837 h 1135856"/>
                <a:gd name="connsiteX5" fmla="*/ 319088 w 771525"/>
                <a:gd name="connsiteY5" fmla="*/ 962025 h 1135856"/>
                <a:gd name="connsiteX6" fmla="*/ 350044 w 771525"/>
                <a:gd name="connsiteY6" fmla="*/ 928687 h 1135856"/>
                <a:gd name="connsiteX7" fmla="*/ 354807 w 771525"/>
                <a:gd name="connsiteY7" fmla="*/ 900112 h 1135856"/>
                <a:gd name="connsiteX8" fmla="*/ 321469 w 771525"/>
                <a:gd name="connsiteY8" fmla="*/ 854869 h 1135856"/>
                <a:gd name="connsiteX9" fmla="*/ 323850 w 771525"/>
                <a:gd name="connsiteY9" fmla="*/ 785812 h 1135856"/>
                <a:gd name="connsiteX10" fmla="*/ 280988 w 771525"/>
                <a:gd name="connsiteY10" fmla="*/ 735806 h 1135856"/>
                <a:gd name="connsiteX11" fmla="*/ 288132 w 771525"/>
                <a:gd name="connsiteY11" fmla="*/ 697706 h 1135856"/>
                <a:gd name="connsiteX12" fmla="*/ 316707 w 771525"/>
                <a:gd name="connsiteY12" fmla="*/ 681037 h 1135856"/>
                <a:gd name="connsiteX13" fmla="*/ 330994 w 771525"/>
                <a:gd name="connsiteY13" fmla="*/ 707231 h 1135856"/>
                <a:gd name="connsiteX14" fmla="*/ 354807 w 771525"/>
                <a:gd name="connsiteY14" fmla="*/ 726281 h 1135856"/>
                <a:gd name="connsiteX15" fmla="*/ 369094 w 771525"/>
                <a:gd name="connsiteY15" fmla="*/ 745331 h 1135856"/>
                <a:gd name="connsiteX16" fmla="*/ 378619 w 771525"/>
                <a:gd name="connsiteY16" fmla="*/ 781050 h 1135856"/>
                <a:gd name="connsiteX17" fmla="*/ 395288 w 771525"/>
                <a:gd name="connsiteY17" fmla="*/ 797719 h 1135856"/>
                <a:gd name="connsiteX18" fmla="*/ 409575 w 771525"/>
                <a:gd name="connsiteY18" fmla="*/ 792956 h 1135856"/>
                <a:gd name="connsiteX19" fmla="*/ 426244 w 771525"/>
                <a:gd name="connsiteY19" fmla="*/ 785812 h 1135856"/>
                <a:gd name="connsiteX20" fmla="*/ 423863 w 771525"/>
                <a:gd name="connsiteY20" fmla="*/ 676275 h 1135856"/>
                <a:gd name="connsiteX21" fmla="*/ 409575 w 771525"/>
                <a:gd name="connsiteY21" fmla="*/ 640556 h 1135856"/>
                <a:gd name="connsiteX22" fmla="*/ 411957 w 771525"/>
                <a:gd name="connsiteY22" fmla="*/ 614362 h 1135856"/>
                <a:gd name="connsiteX23" fmla="*/ 426244 w 771525"/>
                <a:gd name="connsiteY23" fmla="*/ 566737 h 1135856"/>
                <a:gd name="connsiteX24" fmla="*/ 473869 w 771525"/>
                <a:gd name="connsiteY24" fmla="*/ 566737 h 1135856"/>
                <a:gd name="connsiteX25" fmla="*/ 488157 w 771525"/>
                <a:gd name="connsiteY25" fmla="*/ 552450 h 1135856"/>
                <a:gd name="connsiteX26" fmla="*/ 509588 w 771525"/>
                <a:gd name="connsiteY26" fmla="*/ 502444 h 1135856"/>
                <a:gd name="connsiteX27" fmla="*/ 604838 w 771525"/>
                <a:gd name="connsiteY27" fmla="*/ 457200 h 1135856"/>
                <a:gd name="connsiteX28" fmla="*/ 628650 w 771525"/>
                <a:gd name="connsiteY28" fmla="*/ 447675 h 1135856"/>
                <a:gd name="connsiteX29" fmla="*/ 638175 w 771525"/>
                <a:gd name="connsiteY29" fmla="*/ 402431 h 1135856"/>
                <a:gd name="connsiteX30" fmla="*/ 638175 w 771525"/>
                <a:gd name="connsiteY30" fmla="*/ 361950 h 1135856"/>
                <a:gd name="connsiteX31" fmla="*/ 640557 w 771525"/>
                <a:gd name="connsiteY31" fmla="*/ 340519 h 1135856"/>
                <a:gd name="connsiteX32" fmla="*/ 652463 w 771525"/>
                <a:gd name="connsiteY32" fmla="*/ 333375 h 1135856"/>
                <a:gd name="connsiteX33" fmla="*/ 742950 w 771525"/>
                <a:gd name="connsiteY33" fmla="*/ 297656 h 1135856"/>
                <a:gd name="connsiteX34" fmla="*/ 766763 w 771525"/>
                <a:gd name="connsiteY34" fmla="*/ 280987 h 1135856"/>
                <a:gd name="connsiteX35" fmla="*/ 754857 w 771525"/>
                <a:gd name="connsiteY35" fmla="*/ 252412 h 1135856"/>
                <a:gd name="connsiteX36" fmla="*/ 742950 w 771525"/>
                <a:gd name="connsiteY36" fmla="*/ 221456 h 1135856"/>
                <a:gd name="connsiteX37" fmla="*/ 771525 w 771525"/>
                <a:gd name="connsiteY37" fmla="*/ 192881 h 1135856"/>
                <a:gd name="connsiteX38" fmla="*/ 752475 w 771525"/>
                <a:gd name="connsiteY38" fmla="*/ 161925 h 1135856"/>
                <a:gd name="connsiteX39" fmla="*/ 752475 w 771525"/>
                <a:gd name="connsiteY39" fmla="*/ 119062 h 1135856"/>
                <a:gd name="connsiteX40" fmla="*/ 719138 w 771525"/>
                <a:gd name="connsiteY40" fmla="*/ 85725 h 1135856"/>
                <a:gd name="connsiteX41" fmla="*/ 671513 w 771525"/>
                <a:gd name="connsiteY41" fmla="*/ 52387 h 1135856"/>
                <a:gd name="connsiteX42" fmla="*/ 645319 w 771525"/>
                <a:gd name="connsiteY42" fmla="*/ 35719 h 1135856"/>
                <a:gd name="connsiteX43" fmla="*/ 642938 w 771525"/>
                <a:gd name="connsiteY43" fmla="*/ 4762 h 1135856"/>
                <a:gd name="connsiteX44" fmla="*/ 609600 w 771525"/>
                <a:gd name="connsiteY44" fmla="*/ 0 h 1135856"/>
                <a:gd name="connsiteX45" fmla="*/ 583407 w 771525"/>
                <a:gd name="connsiteY45" fmla="*/ 23812 h 1135856"/>
                <a:gd name="connsiteX46" fmla="*/ 564357 w 771525"/>
                <a:gd name="connsiteY46" fmla="*/ 19050 h 1135856"/>
                <a:gd name="connsiteX47" fmla="*/ 554832 w 771525"/>
                <a:gd name="connsiteY47" fmla="*/ 42862 h 1135856"/>
                <a:gd name="connsiteX48" fmla="*/ 509588 w 771525"/>
                <a:gd name="connsiteY48" fmla="*/ 76200 h 1135856"/>
                <a:gd name="connsiteX49" fmla="*/ 407194 w 771525"/>
                <a:gd name="connsiteY49" fmla="*/ 114300 h 1135856"/>
                <a:gd name="connsiteX50" fmla="*/ 381000 w 771525"/>
                <a:gd name="connsiteY50" fmla="*/ 152400 h 1135856"/>
                <a:gd name="connsiteX51" fmla="*/ 340519 w 771525"/>
                <a:gd name="connsiteY51" fmla="*/ 140494 h 1135856"/>
                <a:gd name="connsiteX52" fmla="*/ 245269 w 771525"/>
                <a:gd name="connsiteY52" fmla="*/ 145256 h 1135856"/>
                <a:gd name="connsiteX53" fmla="*/ 250032 w 771525"/>
                <a:gd name="connsiteY53" fmla="*/ 154781 h 1135856"/>
                <a:gd name="connsiteX54" fmla="*/ 309563 w 771525"/>
                <a:gd name="connsiteY54" fmla="*/ 204787 h 1135856"/>
                <a:gd name="connsiteX55" fmla="*/ 211932 w 771525"/>
                <a:gd name="connsiteY55" fmla="*/ 328612 h 1135856"/>
                <a:gd name="connsiteX56" fmla="*/ 173832 w 771525"/>
                <a:gd name="connsiteY56" fmla="*/ 319087 h 1135856"/>
                <a:gd name="connsiteX57" fmla="*/ 80963 w 771525"/>
                <a:gd name="connsiteY57" fmla="*/ 452437 h 1135856"/>
                <a:gd name="connsiteX58" fmla="*/ 97632 w 771525"/>
                <a:gd name="connsiteY58" fmla="*/ 464344 h 1135856"/>
                <a:gd name="connsiteX59" fmla="*/ 114300 w 771525"/>
                <a:gd name="connsiteY59" fmla="*/ 504825 h 1135856"/>
                <a:gd name="connsiteX60" fmla="*/ 92869 w 771525"/>
                <a:gd name="connsiteY60" fmla="*/ 566737 h 1135856"/>
                <a:gd name="connsiteX61" fmla="*/ 102394 w 771525"/>
                <a:gd name="connsiteY61" fmla="*/ 640556 h 1135856"/>
                <a:gd name="connsiteX62" fmla="*/ 73819 w 771525"/>
                <a:gd name="connsiteY62" fmla="*/ 678656 h 1135856"/>
                <a:gd name="connsiteX63" fmla="*/ 73819 w 771525"/>
                <a:gd name="connsiteY63" fmla="*/ 704850 h 1135856"/>
                <a:gd name="connsiteX64" fmla="*/ 61913 w 771525"/>
                <a:gd name="connsiteY64" fmla="*/ 733425 h 1135856"/>
                <a:gd name="connsiteX65" fmla="*/ 88107 w 771525"/>
                <a:gd name="connsiteY65" fmla="*/ 762000 h 1135856"/>
                <a:gd name="connsiteX66" fmla="*/ 135732 w 771525"/>
                <a:gd name="connsiteY66" fmla="*/ 850106 h 1135856"/>
                <a:gd name="connsiteX67" fmla="*/ 69057 w 771525"/>
                <a:gd name="connsiteY67" fmla="*/ 876300 h 1135856"/>
                <a:gd name="connsiteX68" fmla="*/ 45244 w 771525"/>
                <a:gd name="connsiteY68" fmla="*/ 928687 h 1135856"/>
                <a:gd name="connsiteX69" fmla="*/ 33338 w 771525"/>
                <a:gd name="connsiteY69" fmla="*/ 983456 h 1135856"/>
                <a:gd name="connsiteX70" fmla="*/ 2382 w 771525"/>
                <a:gd name="connsiteY70" fmla="*/ 973931 h 1135856"/>
                <a:gd name="connsiteX71" fmla="*/ 0 w 771525"/>
                <a:gd name="connsiteY71" fmla="*/ 1021556 h 1135856"/>
                <a:gd name="connsiteX72" fmla="*/ 16669 w 771525"/>
                <a:gd name="connsiteY72" fmla="*/ 1031081 h 1135856"/>
                <a:gd name="connsiteX73" fmla="*/ 57150 w 771525"/>
                <a:gd name="connsiteY73" fmla="*/ 1040606 h 1135856"/>
                <a:gd name="connsiteX74" fmla="*/ 85725 w 771525"/>
                <a:gd name="connsiteY74" fmla="*/ 1054894 h 1135856"/>
                <a:gd name="connsiteX75" fmla="*/ 102394 w 771525"/>
                <a:gd name="connsiteY75" fmla="*/ 1109662 h 1135856"/>
                <a:gd name="connsiteX76" fmla="*/ 130969 w 771525"/>
                <a:gd name="connsiteY76" fmla="*/ 1135856 h 1135856"/>
                <a:gd name="connsiteX77" fmla="*/ 157163 w 771525"/>
                <a:gd name="connsiteY77" fmla="*/ 1135856 h 1135856"/>
                <a:gd name="connsiteX78" fmla="*/ 202407 w 771525"/>
                <a:gd name="connsiteY78" fmla="*/ 1131094 h 1135856"/>
                <a:gd name="connsiteX0" fmla="*/ 202407 w 771525"/>
                <a:gd name="connsiteY0" fmla="*/ 1131094 h 1164431"/>
                <a:gd name="connsiteX1" fmla="*/ 221457 w 771525"/>
                <a:gd name="connsiteY1" fmla="*/ 1064419 h 1164431"/>
                <a:gd name="connsiteX2" fmla="*/ 238125 w 771525"/>
                <a:gd name="connsiteY2" fmla="*/ 1042987 h 1164431"/>
                <a:gd name="connsiteX3" fmla="*/ 247650 w 771525"/>
                <a:gd name="connsiteY3" fmla="*/ 1012031 h 1164431"/>
                <a:gd name="connsiteX4" fmla="*/ 283369 w 771525"/>
                <a:gd name="connsiteY4" fmla="*/ 985837 h 1164431"/>
                <a:gd name="connsiteX5" fmla="*/ 319088 w 771525"/>
                <a:gd name="connsiteY5" fmla="*/ 962025 h 1164431"/>
                <a:gd name="connsiteX6" fmla="*/ 350044 w 771525"/>
                <a:gd name="connsiteY6" fmla="*/ 928687 h 1164431"/>
                <a:gd name="connsiteX7" fmla="*/ 354807 w 771525"/>
                <a:gd name="connsiteY7" fmla="*/ 900112 h 1164431"/>
                <a:gd name="connsiteX8" fmla="*/ 321469 w 771525"/>
                <a:gd name="connsiteY8" fmla="*/ 854869 h 1164431"/>
                <a:gd name="connsiteX9" fmla="*/ 323850 w 771525"/>
                <a:gd name="connsiteY9" fmla="*/ 785812 h 1164431"/>
                <a:gd name="connsiteX10" fmla="*/ 280988 w 771525"/>
                <a:gd name="connsiteY10" fmla="*/ 735806 h 1164431"/>
                <a:gd name="connsiteX11" fmla="*/ 288132 w 771525"/>
                <a:gd name="connsiteY11" fmla="*/ 697706 h 1164431"/>
                <a:gd name="connsiteX12" fmla="*/ 316707 w 771525"/>
                <a:gd name="connsiteY12" fmla="*/ 681037 h 1164431"/>
                <a:gd name="connsiteX13" fmla="*/ 330994 w 771525"/>
                <a:gd name="connsiteY13" fmla="*/ 707231 h 1164431"/>
                <a:gd name="connsiteX14" fmla="*/ 354807 w 771525"/>
                <a:gd name="connsiteY14" fmla="*/ 726281 h 1164431"/>
                <a:gd name="connsiteX15" fmla="*/ 369094 w 771525"/>
                <a:gd name="connsiteY15" fmla="*/ 745331 h 1164431"/>
                <a:gd name="connsiteX16" fmla="*/ 378619 w 771525"/>
                <a:gd name="connsiteY16" fmla="*/ 781050 h 1164431"/>
                <a:gd name="connsiteX17" fmla="*/ 395288 w 771525"/>
                <a:gd name="connsiteY17" fmla="*/ 797719 h 1164431"/>
                <a:gd name="connsiteX18" fmla="*/ 409575 w 771525"/>
                <a:gd name="connsiteY18" fmla="*/ 792956 h 1164431"/>
                <a:gd name="connsiteX19" fmla="*/ 426244 w 771525"/>
                <a:gd name="connsiteY19" fmla="*/ 785812 h 1164431"/>
                <a:gd name="connsiteX20" fmla="*/ 423863 w 771525"/>
                <a:gd name="connsiteY20" fmla="*/ 676275 h 1164431"/>
                <a:gd name="connsiteX21" fmla="*/ 409575 w 771525"/>
                <a:gd name="connsiteY21" fmla="*/ 640556 h 1164431"/>
                <a:gd name="connsiteX22" fmla="*/ 411957 w 771525"/>
                <a:gd name="connsiteY22" fmla="*/ 614362 h 1164431"/>
                <a:gd name="connsiteX23" fmla="*/ 426244 w 771525"/>
                <a:gd name="connsiteY23" fmla="*/ 566737 h 1164431"/>
                <a:gd name="connsiteX24" fmla="*/ 473869 w 771525"/>
                <a:gd name="connsiteY24" fmla="*/ 566737 h 1164431"/>
                <a:gd name="connsiteX25" fmla="*/ 488157 w 771525"/>
                <a:gd name="connsiteY25" fmla="*/ 552450 h 1164431"/>
                <a:gd name="connsiteX26" fmla="*/ 509588 w 771525"/>
                <a:gd name="connsiteY26" fmla="*/ 502444 h 1164431"/>
                <a:gd name="connsiteX27" fmla="*/ 604838 w 771525"/>
                <a:gd name="connsiteY27" fmla="*/ 457200 h 1164431"/>
                <a:gd name="connsiteX28" fmla="*/ 628650 w 771525"/>
                <a:gd name="connsiteY28" fmla="*/ 447675 h 1164431"/>
                <a:gd name="connsiteX29" fmla="*/ 638175 w 771525"/>
                <a:gd name="connsiteY29" fmla="*/ 402431 h 1164431"/>
                <a:gd name="connsiteX30" fmla="*/ 638175 w 771525"/>
                <a:gd name="connsiteY30" fmla="*/ 361950 h 1164431"/>
                <a:gd name="connsiteX31" fmla="*/ 640557 w 771525"/>
                <a:gd name="connsiteY31" fmla="*/ 340519 h 1164431"/>
                <a:gd name="connsiteX32" fmla="*/ 652463 w 771525"/>
                <a:gd name="connsiteY32" fmla="*/ 333375 h 1164431"/>
                <a:gd name="connsiteX33" fmla="*/ 742950 w 771525"/>
                <a:gd name="connsiteY33" fmla="*/ 297656 h 1164431"/>
                <a:gd name="connsiteX34" fmla="*/ 766763 w 771525"/>
                <a:gd name="connsiteY34" fmla="*/ 280987 h 1164431"/>
                <a:gd name="connsiteX35" fmla="*/ 754857 w 771525"/>
                <a:gd name="connsiteY35" fmla="*/ 252412 h 1164431"/>
                <a:gd name="connsiteX36" fmla="*/ 742950 w 771525"/>
                <a:gd name="connsiteY36" fmla="*/ 221456 h 1164431"/>
                <a:gd name="connsiteX37" fmla="*/ 771525 w 771525"/>
                <a:gd name="connsiteY37" fmla="*/ 192881 h 1164431"/>
                <a:gd name="connsiteX38" fmla="*/ 752475 w 771525"/>
                <a:gd name="connsiteY38" fmla="*/ 161925 h 1164431"/>
                <a:gd name="connsiteX39" fmla="*/ 752475 w 771525"/>
                <a:gd name="connsiteY39" fmla="*/ 119062 h 1164431"/>
                <a:gd name="connsiteX40" fmla="*/ 719138 w 771525"/>
                <a:gd name="connsiteY40" fmla="*/ 85725 h 1164431"/>
                <a:gd name="connsiteX41" fmla="*/ 671513 w 771525"/>
                <a:gd name="connsiteY41" fmla="*/ 52387 h 1164431"/>
                <a:gd name="connsiteX42" fmla="*/ 645319 w 771525"/>
                <a:gd name="connsiteY42" fmla="*/ 35719 h 1164431"/>
                <a:gd name="connsiteX43" fmla="*/ 642938 w 771525"/>
                <a:gd name="connsiteY43" fmla="*/ 4762 h 1164431"/>
                <a:gd name="connsiteX44" fmla="*/ 609600 w 771525"/>
                <a:gd name="connsiteY44" fmla="*/ 0 h 1164431"/>
                <a:gd name="connsiteX45" fmla="*/ 583407 w 771525"/>
                <a:gd name="connsiteY45" fmla="*/ 23812 h 1164431"/>
                <a:gd name="connsiteX46" fmla="*/ 564357 w 771525"/>
                <a:gd name="connsiteY46" fmla="*/ 19050 h 1164431"/>
                <a:gd name="connsiteX47" fmla="*/ 554832 w 771525"/>
                <a:gd name="connsiteY47" fmla="*/ 42862 h 1164431"/>
                <a:gd name="connsiteX48" fmla="*/ 509588 w 771525"/>
                <a:gd name="connsiteY48" fmla="*/ 76200 h 1164431"/>
                <a:gd name="connsiteX49" fmla="*/ 407194 w 771525"/>
                <a:gd name="connsiteY49" fmla="*/ 114300 h 1164431"/>
                <a:gd name="connsiteX50" fmla="*/ 381000 w 771525"/>
                <a:gd name="connsiteY50" fmla="*/ 152400 h 1164431"/>
                <a:gd name="connsiteX51" fmla="*/ 340519 w 771525"/>
                <a:gd name="connsiteY51" fmla="*/ 140494 h 1164431"/>
                <a:gd name="connsiteX52" fmla="*/ 245269 w 771525"/>
                <a:gd name="connsiteY52" fmla="*/ 145256 h 1164431"/>
                <a:gd name="connsiteX53" fmla="*/ 250032 w 771525"/>
                <a:gd name="connsiteY53" fmla="*/ 154781 h 1164431"/>
                <a:gd name="connsiteX54" fmla="*/ 309563 w 771525"/>
                <a:gd name="connsiteY54" fmla="*/ 204787 h 1164431"/>
                <a:gd name="connsiteX55" fmla="*/ 211932 w 771525"/>
                <a:gd name="connsiteY55" fmla="*/ 328612 h 1164431"/>
                <a:gd name="connsiteX56" fmla="*/ 173832 w 771525"/>
                <a:gd name="connsiteY56" fmla="*/ 319087 h 1164431"/>
                <a:gd name="connsiteX57" fmla="*/ 80963 w 771525"/>
                <a:gd name="connsiteY57" fmla="*/ 452437 h 1164431"/>
                <a:gd name="connsiteX58" fmla="*/ 97632 w 771525"/>
                <a:gd name="connsiteY58" fmla="*/ 464344 h 1164431"/>
                <a:gd name="connsiteX59" fmla="*/ 114300 w 771525"/>
                <a:gd name="connsiteY59" fmla="*/ 504825 h 1164431"/>
                <a:gd name="connsiteX60" fmla="*/ 92869 w 771525"/>
                <a:gd name="connsiteY60" fmla="*/ 566737 h 1164431"/>
                <a:gd name="connsiteX61" fmla="*/ 102394 w 771525"/>
                <a:gd name="connsiteY61" fmla="*/ 640556 h 1164431"/>
                <a:gd name="connsiteX62" fmla="*/ 73819 w 771525"/>
                <a:gd name="connsiteY62" fmla="*/ 678656 h 1164431"/>
                <a:gd name="connsiteX63" fmla="*/ 73819 w 771525"/>
                <a:gd name="connsiteY63" fmla="*/ 704850 h 1164431"/>
                <a:gd name="connsiteX64" fmla="*/ 61913 w 771525"/>
                <a:gd name="connsiteY64" fmla="*/ 733425 h 1164431"/>
                <a:gd name="connsiteX65" fmla="*/ 88107 w 771525"/>
                <a:gd name="connsiteY65" fmla="*/ 762000 h 1164431"/>
                <a:gd name="connsiteX66" fmla="*/ 135732 w 771525"/>
                <a:gd name="connsiteY66" fmla="*/ 850106 h 1164431"/>
                <a:gd name="connsiteX67" fmla="*/ 69057 w 771525"/>
                <a:gd name="connsiteY67" fmla="*/ 876300 h 1164431"/>
                <a:gd name="connsiteX68" fmla="*/ 45244 w 771525"/>
                <a:gd name="connsiteY68" fmla="*/ 928687 h 1164431"/>
                <a:gd name="connsiteX69" fmla="*/ 33338 w 771525"/>
                <a:gd name="connsiteY69" fmla="*/ 983456 h 1164431"/>
                <a:gd name="connsiteX70" fmla="*/ 2382 w 771525"/>
                <a:gd name="connsiteY70" fmla="*/ 973931 h 1164431"/>
                <a:gd name="connsiteX71" fmla="*/ 0 w 771525"/>
                <a:gd name="connsiteY71" fmla="*/ 1021556 h 1164431"/>
                <a:gd name="connsiteX72" fmla="*/ 16669 w 771525"/>
                <a:gd name="connsiteY72" fmla="*/ 1031081 h 1164431"/>
                <a:gd name="connsiteX73" fmla="*/ 57150 w 771525"/>
                <a:gd name="connsiteY73" fmla="*/ 1040606 h 1164431"/>
                <a:gd name="connsiteX74" fmla="*/ 85725 w 771525"/>
                <a:gd name="connsiteY74" fmla="*/ 1054894 h 1164431"/>
                <a:gd name="connsiteX75" fmla="*/ 102394 w 771525"/>
                <a:gd name="connsiteY75" fmla="*/ 1109662 h 1164431"/>
                <a:gd name="connsiteX76" fmla="*/ 130969 w 771525"/>
                <a:gd name="connsiteY76" fmla="*/ 1135856 h 1164431"/>
                <a:gd name="connsiteX77" fmla="*/ 157163 w 771525"/>
                <a:gd name="connsiteY77" fmla="*/ 1164431 h 1164431"/>
                <a:gd name="connsiteX78" fmla="*/ 202407 w 771525"/>
                <a:gd name="connsiteY78" fmla="*/ 1131094 h 1164431"/>
                <a:gd name="connsiteX0" fmla="*/ 202407 w 771525"/>
                <a:gd name="connsiteY0" fmla="*/ 1131094 h 1164431"/>
                <a:gd name="connsiteX1" fmla="*/ 221457 w 771525"/>
                <a:gd name="connsiteY1" fmla="*/ 1064419 h 1164431"/>
                <a:gd name="connsiteX2" fmla="*/ 238125 w 771525"/>
                <a:gd name="connsiteY2" fmla="*/ 1042987 h 1164431"/>
                <a:gd name="connsiteX3" fmla="*/ 247650 w 771525"/>
                <a:gd name="connsiteY3" fmla="*/ 1012031 h 1164431"/>
                <a:gd name="connsiteX4" fmla="*/ 283369 w 771525"/>
                <a:gd name="connsiteY4" fmla="*/ 985837 h 1164431"/>
                <a:gd name="connsiteX5" fmla="*/ 319088 w 771525"/>
                <a:gd name="connsiteY5" fmla="*/ 962025 h 1164431"/>
                <a:gd name="connsiteX6" fmla="*/ 350044 w 771525"/>
                <a:gd name="connsiteY6" fmla="*/ 928687 h 1164431"/>
                <a:gd name="connsiteX7" fmla="*/ 354807 w 771525"/>
                <a:gd name="connsiteY7" fmla="*/ 900112 h 1164431"/>
                <a:gd name="connsiteX8" fmla="*/ 321469 w 771525"/>
                <a:gd name="connsiteY8" fmla="*/ 854869 h 1164431"/>
                <a:gd name="connsiteX9" fmla="*/ 323850 w 771525"/>
                <a:gd name="connsiteY9" fmla="*/ 785812 h 1164431"/>
                <a:gd name="connsiteX10" fmla="*/ 280988 w 771525"/>
                <a:gd name="connsiteY10" fmla="*/ 735806 h 1164431"/>
                <a:gd name="connsiteX11" fmla="*/ 288132 w 771525"/>
                <a:gd name="connsiteY11" fmla="*/ 697706 h 1164431"/>
                <a:gd name="connsiteX12" fmla="*/ 316707 w 771525"/>
                <a:gd name="connsiteY12" fmla="*/ 681037 h 1164431"/>
                <a:gd name="connsiteX13" fmla="*/ 330994 w 771525"/>
                <a:gd name="connsiteY13" fmla="*/ 707231 h 1164431"/>
                <a:gd name="connsiteX14" fmla="*/ 354807 w 771525"/>
                <a:gd name="connsiteY14" fmla="*/ 726281 h 1164431"/>
                <a:gd name="connsiteX15" fmla="*/ 369094 w 771525"/>
                <a:gd name="connsiteY15" fmla="*/ 745331 h 1164431"/>
                <a:gd name="connsiteX16" fmla="*/ 378619 w 771525"/>
                <a:gd name="connsiteY16" fmla="*/ 781050 h 1164431"/>
                <a:gd name="connsiteX17" fmla="*/ 395288 w 771525"/>
                <a:gd name="connsiteY17" fmla="*/ 797719 h 1164431"/>
                <a:gd name="connsiteX18" fmla="*/ 409575 w 771525"/>
                <a:gd name="connsiteY18" fmla="*/ 792956 h 1164431"/>
                <a:gd name="connsiteX19" fmla="*/ 426244 w 771525"/>
                <a:gd name="connsiteY19" fmla="*/ 785812 h 1164431"/>
                <a:gd name="connsiteX20" fmla="*/ 423863 w 771525"/>
                <a:gd name="connsiteY20" fmla="*/ 676275 h 1164431"/>
                <a:gd name="connsiteX21" fmla="*/ 409575 w 771525"/>
                <a:gd name="connsiteY21" fmla="*/ 640556 h 1164431"/>
                <a:gd name="connsiteX22" fmla="*/ 411957 w 771525"/>
                <a:gd name="connsiteY22" fmla="*/ 614362 h 1164431"/>
                <a:gd name="connsiteX23" fmla="*/ 426244 w 771525"/>
                <a:gd name="connsiteY23" fmla="*/ 566737 h 1164431"/>
                <a:gd name="connsiteX24" fmla="*/ 473869 w 771525"/>
                <a:gd name="connsiteY24" fmla="*/ 566737 h 1164431"/>
                <a:gd name="connsiteX25" fmla="*/ 488157 w 771525"/>
                <a:gd name="connsiteY25" fmla="*/ 552450 h 1164431"/>
                <a:gd name="connsiteX26" fmla="*/ 509588 w 771525"/>
                <a:gd name="connsiteY26" fmla="*/ 502444 h 1164431"/>
                <a:gd name="connsiteX27" fmla="*/ 604838 w 771525"/>
                <a:gd name="connsiteY27" fmla="*/ 457200 h 1164431"/>
                <a:gd name="connsiteX28" fmla="*/ 628650 w 771525"/>
                <a:gd name="connsiteY28" fmla="*/ 447675 h 1164431"/>
                <a:gd name="connsiteX29" fmla="*/ 638175 w 771525"/>
                <a:gd name="connsiteY29" fmla="*/ 402431 h 1164431"/>
                <a:gd name="connsiteX30" fmla="*/ 638175 w 771525"/>
                <a:gd name="connsiteY30" fmla="*/ 361950 h 1164431"/>
                <a:gd name="connsiteX31" fmla="*/ 640557 w 771525"/>
                <a:gd name="connsiteY31" fmla="*/ 340519 h 1164431"/>
                <a:gd name="connsiteX32" fmla="*/ 652463 w 771525"/>
                <a:gd name="connsiteY32" fmla="*/ 333375 h 1164431"/>
                <a:gd name="connsiteX33" fmla="*/ 742950 w 771525"/>
                <a:gd name="connsiteY33" fmla="*/ 297656 h 1164431"/>
                <a:gd name="connsiteX34" fmla="*/ 766763 w 771525"/>
                <a:gd name="connsiteY34" fmla="*/ 280987 h 1164431"/>
                <a:gd name="connsiteX35" fmla="*/ 754857 w 771525"/>
                <a:gd name="connsiteY35" fmla="*/ 252412 h 1164431"/>
                <a:gd name="connsiteX36" fmla="*/ 742950 w 771525"/>
                <a:gd name="connsiteY36" fmla="*/ 221456 h 1164431"/>
                <a:gd name="connsiteX37" fmla="*/ 771525 w 771525"/>
                <a:gd name="connsiteY37" fmla="*/ 192881 h 1164431"/>
                <a:gd name="connsiteX38" fmla="*/ 752475 w 771525"/>
                <a:gd name="connsiteY38" fmla="*/ 161925 h 1164431"/>
                <a:gd name="connsiteX39" fmla="*/ 752475 w 771525"/>
                <a:gd name="connsiteY39" fmla="*/ 119062 h 1164431"/>
                <a:gd name="connsiteX40" fmla="*/ 719138 w 771525"/>
                <a:gd name="connsiteY40" fmla="*/ 85725 h 1164431"/>
                <a:gd name="connsiteX41" fmla="*/ 671513 w 771525"/>
                <a:gd name="connsiteY41" fmla="*/ 52387 h 1164431"/>
                <a:gd name="connsiteX42" fmla="*/ 645319 w 771525"/>
                <a:gd name="connsiteY42" fmla="*/ 35719 h 1164431"/>
                <a:gd name="connsiteX43" fmla="*/ 642938 w 771525"/>
                <a:gd name="connsiteY43" fmla="*/ 4762 h 1164431"/>
                <a:gd name="connsiteX44" fmla="*/ 609600 w 771525"/>
                <a:gd name="connsiteY44" fmla="*/ 0 h 1164431"/>
                <a:gd name="connsiteX45" fmla="*/ 583407 w 771525"/>
                <a:gd name="connsiteY45" fmla="*/ 23812 h 1164431"/>
                <a:gd name="connsiteX46" fmla="*/ 564357 w 771525"/>
                <a:gd name="connsiteY46" fmla="*/ 19050 h 1164431"/>
                <a:gd name="connsiteX47" fmla="*/ 554832 w 771525"/>
                <a:gd name="connsiteY47" fmla="*/ 42862 h 1164431"/>
                <a:gd name="connsiteX48" fmla="*/ 509588 w 771525"/>
                <a:gd name="connsiteY48" fmla="*/ 76200 h 1164431"/>
                <a:gd name="connsiteX49" fmla="*/ 407194 w 771525"/>
                <a:gd name="connsiteY49" fmla="*/ 114300 h 1164431"/>
                <a:gd name="connsiteX50" fmla="*/ 381000 w 771525"/>
                <a:gd name="connsiteY50" fmla="*/ 152400 h 1164431"/>
                <a:gd name="connsiteX51" fmla="*/ 340519 w 771525"/>
                <a:gd name="connsiteY51" fmla="*/ 140494 h 1164431"/>
                <a:gd name="connsiteX52" fmla="*/ 245269 w 771525"/>
                <a:gd name="connsiteY52" fmla="*/ 145256 h 1164431"/>
                <a:gd name="connsiteX53" fmla="*/ 250032 w 771525"/>
                <a:gd name="connsiteY53" fmla="*/ 154781 h 1164431"/>
                <a:gd name="connsiteX54" fmla="*/ 309563 w 771525"/>
                <a:gd name="connsiteY54" fmla="*/ 204787 h 1164431"/>
                <a:gd name="connsiteX55" fmla="*/ 211932 w 771525"/>
                <a:gd name="connsiteY55" fmla="*/ 328612 h 1164431"/>
                <a:gd name="connsiteX56" fmla="*/ 173832 w 771525"/>
                <a:gd name="connsiteY56" fmla="*/ 319087 h 1164431"/>
                <a:gd name="connsiteX57" fmla="*/ 80963 w 771525"/>
                <a:gd name="connsiteY57" fmla="*/ 452437 h 1164431"/>
                <a:gd name="connsiteX58" fmla="*/ 97632 w 771525"/>
                <a:gd name="connsiteY58" fmla="*/ 464344 h 1164431"/>
                <a:gd name="connsiteX59" fmla="*/ 114300 w 771525"/>
                <a:gd name="connsiteY59" fmla="*/ 504825 h 1164431"/>
                <a:gd name="connsiteX60" fmla="*/ 92869 w 771525"/>
                <a:gd name="connsiteY60" fmla="*/ 566737 h 1164431"/>
                <a:gd name="connsiteX61" fmla="*/ 102394 w 771525"/>
                <a:gd name="connsiteY61" fmla="*/ 640556 h 1164431"/>
                <a:gd name="connsiteX62" fmla="*/ 73819 w 771525"/>
                <a:gd name="connsiteY62" fmla="*/ 678656 h 1164431"/>
                <a:gd name="connsiteX63" fmla="*/ 73819 w 771525"/>
                <a:gd name="connsiteY63" fmla="*/ 704850 h 1164431"/>
                <a:gd name="connsiteX64" fmla="*/ 61913 w 771525"/>
                <a:gd name="connsiteY64" fmla="*/ 733425 h 1164431"/>
                <a:gd name="connsiteX65" fmla="*/ 88107 w 771525"/>
                <a:gd name="connsiteY65" fmla="*/ 762000 h 1164431"/>
                <a:gd name="connsiteX66" fmla="*/ 135732 w 771525"/>
                <a:gd name="connsiteY66" fmla="*/ 850106 h 1164431"/>
                <a:gd name="connsiteX67" fmla="*/ 69057 w 771525"/>
                <a:gd name="connsiteY67" fmla="*/ 876300 h 1164431"/>
                <a:gd name="connsiteX68" fmla="*/ 45244 w 771525"/>
                <a:gd name="connsiteY68" fmla="*/ 928687 h 1164431"/>
                <a:gd name="connsiteX69" fmla="*/ 33338 w 771525"/>
                <a:gd name="connsiteY69" fmla="*/ 983456 h 1164431"/>
                <a:gd name="connsiteX70" fmla="*/ 2382 w 771525"/>
                <a:gd name="connsiteY70" fmla="*/ 973931 h 1164431"/>
                <a:gd name="connsiteX71" fmla="*/ 0 w 771525"/>
                <a:gd name="connsiteY71" fmla="*/ 1021556 h 1164431"/>
                <a:gd name="connsiteX72" fmla="*/ 16669 w 771525"/>
                <a:gd name="connsiteY72" fmla="*/ 1031081 h 1164431"/>
                <a:gd name="connsiteX73" fmla="*/ 57150 w 771525"/>
                <a:gd name="connsiteY73" fmla="*/ 1040606 h 1164431"/>
                <a:gd name="connsiteX74" fmla="*/ 85725 w 771525"/>
                <a:gd name="connsiteY74" fmla="*/ 1054894 h 1164431"/>
                <a:gd name="connsiteX75" fmla="*/ 102394 w 771525"/>
                <a:gd name="connsiteY75" fmla="*/ 1109662 h 1164431"/>
                <a:gd name="connsiteX76" fmla="*/ 130969 w 771525"/>
                <a:gd name="connsiteY76" fmla="*/ 1135856 h 1164431"/>
                <a:gd name="connsiteX77" fmla="*/ 157163 w 771525"/>
                <a:gd name="connsiteY77" fmla="*/ 1164431 h 1164431"/>
                <a:gd name="connsiteX78" fmla="*/ 185738 w 771525"/>
                <a:gd name="connsiteY78" fmla="*/ 1140619 h 1164431"/>
                <a:gd name="connsiteX79" fmla="*/ 202407 w 771525"/>
                <a:gd name="connsiteY79" fmla="*/ 1131094 h 1164431"/>
                <a:gd name="connsiteX0" fmla="*/ 202407 w 771525"/>
                <a:gd name="connsiteY0" fmla="*/ 1131094 h 1164431"/>
                <a:gd name="connsiteX1" fmla="*/ 221457 w 771525"/>
                <a:gd name="connsiteY1" fmla="*/ 1064419 h 1164431"/>
                <a:gd name="connsiteX2" fmla="*/ 238125 w 771525"/>
                <a:gd name="connsiteY2" fmla="*/ 1042987 h 1164431"/>
                <a:gd name="connsiteX3" fmla="*/ 247650 w 771525"/>
                <a:gd name="connsiteY3" fmla="*/ 1012031 h 1164431"/>
                <a:gd name="connsiteX4" fmla="*/ 283369 w 771525"/>
                <a:gd name="connsiteY4" fmla="*/ 985837 h 1164431"/>
                <a:gd name="connsiteX5" fmla="*/ 319088 w 771525"/>
                <a:gd name="connsiteY5" fmla="*/ 962025 h 1164431"/>
                <a:gd name="connsiteX6" fmla="*/ 350044 w 771525"/>
                <a:gd name="connsiteY6" fmla="*/ 928687 h 1164431"/>
                <a:gd name="connsiteX7" fmla="*/ 354807 w 771525"/>
                <a:gd name="connsiteY7" fmla="*/ 900112 h 1164431"/>
                <a:gd name="connsiteX8" fmla="*/ 321469 w 771525"/>
                <a:gd name="connsiteY8" fmla="*/ 854869 h 1164431"/>
                <a:gd name="connsiteX9" fmla="*/ 323850 w 771525"/>
                <a:gd name="connsiteY9" fmla="*/ 785812 h 1164431"/>
                <a:gd name="connsiteX10" fmla="*/ 280988 w 771525"/>
                <a:gd name="connsiteY10" fmla="*/ 735806 h 1164431"/>
                <a:gd name="connsiteX11" fmla="*/ 288132 w 771525"/>
                <a:gd name="connsiteY11" fmla="*/ 697706 h 1164431"/>
                <a:gd name="connsiteX12" fmla="*/ 316707 w 771525"/>
                <a:gd name="connsiteY12" fmla="*/ 681037 h 1164431"/>
                <a:gd name="connsiteX13" fmla="*/ 330994 w 771525"/>
                <a:gd name="connsiteY13" fmla="*/ 707231 h 1164431"/>
                <a:gd name="connsiteX14" fmla="*/ 354807 w 771525"/>
                <a:gd name="connsiteY14" fmla="*/ 726281 h 1164431"/>
                <a:gd name="connsiteX15" fmla="*/ 369094 w 771525"/>
                <a:gd name="connsiteY15" fmla="*/ 745331 h 1164431"/>
                <a:gd name="connsiteX16" fmla="*/ 378619 w 771525"/>
                <a:gd name="connsiteY16" fmla="*/ 781050 h 1164431"/>
                <a:gd name="connsiteX17" fmla="*/ 395288 w 771525"/>
                <a:gd name="connsiteY17" fmla="*/ 797719 h 1164431"/>
                <a:gd name="connsiteX18" fmla="*/ 409575 w 771525"/>
                <a:gd name="connsiteY18" fmla="*/ 792956 h 1164431"/>
                <a:gd name="connsiteX19" fmla="*/ 426244 w 771525"/>
                <a:gd name="connsiteY19" fmla="*/ 785812 h 1164431"/>
                <a:gd name="connsiteX20" fmla="*/ 423863 w 771525"/>
                <a:gd name="connsiteY20" fmla="*/ 676275 h 1164431"/>
                <a:gd name="connsiteX21" fmla="*/ 409575 w 771525"/>
                <a:gd name="connsiteY21" fmla="*/ 640556 h 1164431"/>
                <a:gd name="connsiteX22" fmla="*/ 411957 w 771525"/>
                <a:gd name="connsiteY22" fmla="*/ 614362 h 1164431"/>
                <a:gd name="connsiteX23" fmla="*/ 426244 w 771525"/>
                <a:gd name="connsiteY23" fmla="*/ 566737 h 1164431"/>
                <a:gd name="connsiteX24" fmla="*/ 473869 w 771525"/>
                <a:gd name="connsiteY24" fmla="*/ 566737 h 1164431"/>
                <a:gd name="connsiteX25" fmla="*/ 488157 w 771525"/>
                <a:gd name="connsiteY25" fmla="*/ 552450 h 1164431"/>
                <a:gd name="connsiteX26" fmla="*/ 509588 w 771525"/>
                <a:gd name="connsiteY26" fmla="*/ 502444 h 1164431"/>
                <a:gd name="connsiteX27" fmla="*/ 604838 w 771525"/>
                <a:gd name="connsiteY27" fmla="*/ 457200 h 1164431"/>
                <a:gd name="connsiteX28" fmla="*/ 628650 w 771525"/>
                <a:gd name="connsiteY28" fmla="*/ 447675 h 1164431"/>
                <a:gd name="connsiteX29" fmla="*/ 638175 w 771525"/>
                <a:gd name="connsiteY29" fmla="*/ 402431 h 1164431"/>
                <a:gd name="connsiteX30" fmla="*/ 638175 w 771525"/>
                <a:gd name="connsiteY30" fmla="*/ 361950 h 1164431"/>
                <a:gd name="connsiteX31" fmla="*/ 640557 w 771525"/>
                <a:gd name="connsiteY31" fmla="*/ 340519 h 1164431"/>
                <a:gd name="connsiteX32" fmla="*/ 652463 w 771525"/>
                <a:gd name="connsiteY32" fmla="*/ 333375 h 1164431"/>
                <a:gd name="connsiteX33" fmla="*/ 742950 w 771525"/>
                <a:gd name="connsiteY33" fmla="*/ 297656 h 1164431"/>
                <a:gd name="connsiteX34" fmla="*/ 766763 w 771525"/>
                <a:gd name="connsiteY34" fmla="*/ 280987 h 1164431"/>
                <a:gd name="connsiteX35" fmla="*/ 754857 w 771525"/>
                <a:gd name="connsiteY35" fmla="*/ 252412 h 1164431"/>
                <a:gd name="connsiteX36" fmla="*/ 742950 w 771525"/>
                <a:gd name="connsiteY36" fmla="*/ 221456 h 1164431"/>
                <a:gd name="connsiteX37" fmla="*/ 771525 w 771525"/>
                <a:gd name="connsiteY37" fmla="*/ 192881 h 1164431"/>
                <a:gd name="connsiteX38" fmla="*/ 752475 w 771525"/>
                <a:gd name="connsiteY38" fmla="*/ 161925 h 1164431"/>
                <a:gd name="connsiteX39" fmla="*/ 752475 w 771525"/>
                <a:gd name="connsiteY39" fmla="*/ 119062 h 1164431"/>
                <a:gd name="connsiteX40" fmla="*/ 719138 w 771525"/>
                <a:gd name="connsiteY40" fmla="*/ 85725 h 1164431"/>
                <a:gd name="connsiteX41" fmla="*/ 671513 w 771525"/>
                <a:gd name="connsiteY41" fmla="*/ 52387 h 1164431"/>
                <a:gd name="connsiteX42" fmla="*/ 645319 w 771525"/>
                <a:gd name="connsiteY42" fmla="*/ 35719 h 1164431"/>
                <a:gd name="connsiteX43" fmla="*/ 642938 w 771525"/>
                <a:gd name="connsiteY43" fmla="*/ 4762 h 1164431"/>
                <a:gd name="connsiteX44" fmla="*/ 609600 w 771525"/>
                <a:gd name="connsiteY44" fmla="*/ 0 h 1164431"/>
                <a:gd name="connsiteX45" fmla="*/ 583407 w 771525"/>
                <a:gd name="connsiteY45" fmla="*/ 23812 h 1164431"/>
                <a:gd name="connsiteX46" fmla="*/ 564357 w 771525"/>
                <a:gd name="connsiteY46" fmla="*/ 19050 h 1164431"/>
                <a:gd name="connsiteX47" fmla="*/ 554832 w 771525"/>
                <a:gd name="connsiteY47" fmla="*/ 42862 h 1164431"/>
                <a:gd name="connsiteX48" fmla="*/ 509588 w 771525"/>
                <a:gd name="connsiteY48" fmla="*/ 76200 h 1164431"/>
                <a:gd name="connsiteX49" fmla="*/ 407194 w 771525"/>
                <a:gd name="connsiteY49" fmla="*/ 114300 h 1164431"/>
                <a:gd name="connsiteX50" fmla="*/ 381000 w 771525"/>
                <a:gd name="connsiteY50" fmla="*/ 152400 h 1164431"/>
                <a:gd name="connsiteX51" fmla="*/ 340519 w 771525"/>
                <a:gd name="connsiteY51" fmla="*/ 140494 h 1164431"/>
                <a:gd name="connsiteX52" fmla="*/ 245269 w 771525"/>
                <a:gd name="connsiteY52" fmla="*/ 145256 h 1164431"/>
                <a:gd name="connsiteX53" fmla="*/ 250032 w 771525"/>
                <a:gd name="connsiteY53" fmla="*/ 154781 h 1164431"/>
                <a:gd name="connsiteX54" fmla="*/ 309563 w 771525"/>
                <a:gd name="connsiteY54" fmla="*/ 204787 h 1164431"/>
                <a:gd name="connsiteX55" fmla="*/ 211932 w 771525"/>
                <a:gd name="connsiteY55" fmla="*/ 328612 h 1164431"/>
                <a:gd name="connsiteX56" fmla="*/ 173832 w 771525"/>
                <a:gd name="connsiteY56" fmla="*/ 319087 h 1164431"/>
                <a:gd name="connsiteX57" fmla="*/ 80963 w 771525"/>
                <a:gd name="connsiteY57" fmla="*/ 452437 h 1164431"/>
                <a:gd name="connsiteX58" fmla="*/ 97632 w 771525"/>
                <a:gd name="connsiteY58" fmla="*/ 464344 h 1164431"/>
                <a:gd name="connsiteX59" fmla="*/ 114300 w 771525"/>
                <a:gd name="connsiteY59" fmla="*/ 504825 h 1164431"/>
                <a:gd name="connsiteX60" fmla="*/ 92869 w 771525"/>
                <a:gd name="connsiteY60" fmla="*/ 566737 h 1164431"/>
                <a:gd name="connsiteX61" fmla="*/ 102394 w 771525"/>
                <a:gd name="connsiteY61" fmla="*/ 640556 h 1164431"/>
                <a:gd name="connsiteX62" fmla="*/ 73819 w 771525"/>
                <a:gd name="connsiteY62" fmla="*/ 678656 h 1164431"/>
                <a:gd name="connsiteX63" fmla="*/ 73819 w 771525"/>
                <a:gd name="connsiteY63" fmla="*/ 704850 h 1164431"/>
                <a:gd name="connsiteX64" fmla="*/ 61913 w 771525"/>
                <a:gd name="connsiteY64" fmla="*/ 733425 h 1164431"/>
                <a:gd name="connsiteX65" fmla="*/ 88107 w 771525"/>
                <a:gd name="connsiteY65" fmla="*/ 762000 h 1164431"/>
                <a:gd name="connsiteX66" fmla="*/ 135732 w 771525"/>
                <a:gd name="connsiteY66" fmla="*/ 850106 h 1164431"/>
                <a:gd name="connsiteX67" fmla="*/ 69057 w 771525"/>
                <a:gd name="connsiteY67" fmla="*/ 876300 h 1164431"/>
                <a:gd name="connsiteX68" fmla="*/ 45244 w 771525"/>
                <a:gd name="connsiteY68" fmla="*/ 928687 h 1164431"/>
                <a:gd name="connsiteX69" fmla="*/ 33338 w 771525"/>
                <a:gd name="connsiteY69" fmla="*/ 983456 h 1164431"/>
                <a:gd name="connsiteX70" fmla="*/ 2382 w 771525"/>
                <a:gd name="connsiteY70" fmla="*/ 973931 h 1164431"/>
                <a:gd name="connsiteX71" fmla="*/ 0 w 771525"/>
                <a:gd name="connsiteY71" fmla="*/ 1021556 h 1164431"/>
                <a:gd name="connsiteX72" fmla="*/ 16669 w 771525"/>
                <a:gd name="connsiteY72" fmla="*/ 1031081 h 1164431"/>
                <a:gd name="connsiteX73" fmla="*/ 57150 w 771525"/>
                <a:gd name="connsiteY73" fmla="*/ 1040606 h 1164431"/>
                <a:gd name="connsiteX74" fmla="*/ 85725 w 771525"/>
                <a:gd name="connsiteY74" fmla="*/ 1054894 h 1164431"/>
                <a:gd name="connsiteX75" fmla="*/ 102394 w 771525"/>
                <a:gd name="connsiteY75" fmla="*/ 1109662 h 1164431"/>
                <a:gd name="connsiteX76" fmla="*/ 130969 w 771525"/>
                <a:gd name="connsiteY76" fmla="*/ 1135856 h 1164431"/>
                <a:gd name="connsiteX77" fmla="*/ 157163 w 771525"/>
                <a:gd name="connsiteY77" fmla="*/ 1164431 h 1164431"/>
                <a:gd name="connsiteX78" fmla="*/ 192882 w 771525"/>
                <a:gd name="connsiteY78" fmla="*/ 1157288 h 1164431"/>
                <a:gd name="connsiteX79" fmla="*/ 202407 w 771525"/>
                <a:gd name="connsiteY79" fmla="*/ 1131094 h 1164431"/>
                <a:gd name="connsiteX0" fmla="*/ 202407 w 771525"/>
                <a:gd name="connsiteY0" fmla="*/ 1164432 h 1197769"/>
                <a:gd name="connsiteX1" fmla="*/ 221457 w 771525"/>
                <a:gd name="connsiteY1" fmla="*/ 1097757 h 1197769"/>
                <a:gd name="connsiteX2" fmla="*/ 238125 w 771525"/>
                <a:gd name="connsiteY2" fmla="*/ 1076325 h 1197769"/>
                <a:gd name="connsiteX3" fmla="*/ 247650 w 771525"/>
                <a:gd name="connsiteY3" fmla="*/ 1045369 h 1197769"/>
                <a:gd name="connsiteX4" fmla="*/ 283369 w 771525"/>
                <a:gd name="connsiteY4" fmla="*/ 1019175 h 1197769"/>
                <a:gd name="connsiteX5" fmla="*/ 319088 w 771525"/>
                <a:gd name="connsiteY5" fmla="*/ 995363 h 1197769"/>
                <a:gd name="connsiteX6" fmla="*/ 350044 w 771525"/>
                <a:gd name="connsiteY6" fmla="*/ 962025 h 1197769"/>
                <a:gd name="connsiteX7" fmla="*/ 354807 w 771525"/>
                <a:gd name="connsiteY7" fmla="*/ 933450 h 1197769"/>
                <a:gd name="connsiteX8" fmla="*/ 321469 w 771525"/>
                <a:gd name="connsiteY8" fmla="*/ 888207 h 1197769"/>
                <a:gd name="connsiteX9" fmla="*/ 323850 w 771525"/>
                <a:gd name="connsiteY9" fmla="*/ 819150 h 1197769"/>
                <a:gd name="connsiteX10" fmla="*/ 280988 w 771525"/>
                <a:gd name="connsiteY10" fmla="*/ 769144 h 1197769"/>
                <a:gd name="connsiteX11" fmla="*/ 288132 w 771525"/>
                <a:gd name="connsiteY11" fmla="*/ 731044 h 1197769"/>
                <a:gd name="connsiteX12" fmla="*/ 316707 w 771525"/>
                <a:gd name="connsiteY12" fmla="*/ 714375 h 1197769"/>
                <a:gd name="connsiteX13" fmla="*/ 330994 w 771525"/>
                <a:gd name="connsiteY13" fmla="*/ 740569 h 1197769"/>
                <a:gd name="connsiteX14" fmla="*/ 354807 w 771525"/>
                <a:gd name="connsiteY14" fmla="*/ 759619 h 1197769"/>
                <a:gd name="connsiteX15" fmla="*/ 369094 w 771525"/>
                <a:gd name="connsiteY15" fmla="*/ 778669 h 1197769"/>
                <a:gd name="connsiteX16" fmla="*/ 378619 w 771525"/>
                <a:gd name="connsiteY16" fmla="*/ 814388 h 1197769"/>
                <a:gd name="connsiteX17" fmla="*/ 395288 w 771525"/>
                <a:gd name="connsiteY17" fmla="*/ 831057 h 1197769"/>
                <a:gd name="connsiteX18" fmla="*/ 409575 w 771525"/>
                <a:gd name="connsiteY18" fmla="*/ 826294 h 1197769"/>
                <a:gd name="connsiteX19" fmla="*/ 426244 w 771525"/>
                <a:gd name="connsiteY19" fmla="*/ 819150 h 1197769"/>
                <a:gd name="connsiteX20" fmla="*/ 423863 w 771525"/>
                <a:gd name="connsiteY20" fmla="*/ 709613 h 1197769"/>
                <a:gd name="connsiteX21" fmla="*/ 409575 w 771525"/>
                <a:gd name="connsiteY21" fmla="*/ 673894 h 1197769"/>
                <a:gd name="connsiteX22" fmla="*/ 411957 w 771525"/>
                <a:gd name="connsiteY22" fmla="*/ 647700 h 1197769"/>
                <a:gd name="connsiteX23" fmla="*/ 426244 w 771525"/>
                <a:gd name="connsiteY23" fmla="*/ 600075 h 1197769"/>
                <a:gd name="connsiteX24" fmla="*/ 473869 w 771525"/>
                <a:gd name="connsiteY24" fmla="*/ 600075 h 1197769"/>
                <a:gd name="connsiteX25" fmla="*/ 488157 w 771525"/>
                <a:gd name="connsiteY25" fmla="*/ 585788 h 1197769"/>
                <a:gd name="connsiteX26" fmla="*/ 509588 w 771525"/>
                <a:gd name="connsiteY26" fmla="*/ 535782 h 1197769"/>
                <a:gd name="connsiteX27" fmla="*/ 604838 w 771525"/>
                <a:gd name="connsiteY27" fmla="*/ 490538 h 1197769"/>
                <a:gd name="connsiteX28" fmla="*/ 628650 w 771525"/>
                <a:gd name="connsiteY28" fmla="*/ 481013 h 1197769"/>
                <a:gd name="connsiteX29" fmla="*/ 638175 w 771525"/>
                <a:gd name="connsiteY29" fmla="*/ 435769 h 1197769"/>
                <a:gd name="connsiteX30" fmla="*/ 638175 w 771525"/>
                <a:gd name="connsiteY30" fmla="*/ 395288 h 1197769"/>
                <a:gd name="connsiteX31" fmla="*/ 640557 w 771525"/>
                <a:gd name="connsiteY31" fmla="*/ 373857 h 1197769"/>
                <a:gd name="connsiteX32" fmla="*/ 652463 w 771525"/>
                <a:gd name="connsiteY32" fmla="*/ 366713 h 1197769"/>
                <a:gd name="connsiteX33" fmla="*/ 742950 w 771525"/>
                <a:gd name="connsiteY33" fmla="*/ 330994 h 1197769"/>
                <a:gd name="connsiteX34" fmla="*/ 766763 w 771525"/>
                <a:gd name="connsiteY34" fmla="*/ 314325 h 1197769"/>
                <a:gd name="connsiteX35" fmla="*/ 754857 w 771525"/>
                <a:gd name="connsiteY35" fmla="*/ 285750 h 1197769"/>
                <a:gd name="connsiteX36" fmla="*/ 742950 w 771525"/>
                <a:gd name="connsiteY36" fmla="*/ 254794 h 1197769"/>
                <a:gd name="connsiteX37" fmla="*/ 771525 w 771525"/>
                <a:gd name="connsiteY37" fmla="*/ 226219 h 1197769"/>
                <a:gd name="connsiteX38" fmla="*/ 752475 w 771525"/>
                <a:gd name="connsiteY38" fmla="*/ 195263 h 1197769"/>
                <a:gd name="connsiteX39" fmla="*/ 752475 w 771525"/>
                <a:gd name="connsiteY39" fmla="*/ 152400 h 1197769"/>
                <a:gd name="connsiteX40" fmla="*/ 719138 w 771525"/>
                <a:gd name="connsiteY40" fmla="*/ 119063 h 1197769"/>
                <a:gd name="connsiteX41" fmla="*/ 671513 w 771525"/>
                <a:gd name="connsiteY41" fmla="*/ 85725 h 1197769"/>
                <a:gd name="connsiteX42" fmla="*/ 645319 w 771525"/>
                <a:gd name="connsiteY42" fmla="*/ 69057 h 1197769"/>
                <a:gd name="connsiteX43" fmla="*/ 642938 w 771525"/>
                <a:gd name="connsiteY43" fmla="*/ 0 h 1197769"/>
                <a:gd name="connsiteX44" fmla="*/ 609600 w 771525"/>
                <a:gd name="connsiteY44" fmla="*/ 33338 h 1197769"/>
                <a:gd name="connsiteX45" fmla="*/ 583407 w 771525"/>
                <a:gd name="connsiteY45" fmla="*/ 57150 h 1197769"/>
                <a:gd name="connsiteX46" fmla="*/ 564357 w 771525"/>
                <a:gd name="connsiteY46" fmla="*/ 52388 h 1197769"/>
                <a:gd name="connsiteX47" fmla="*/ 554832 w 771525"/>
                <a:gd name="connsiteY47" fmla="*/ 76200 h 1197769"/>
                <a:gd name="connsiteX48" fmla="*/ 509588 w 771525"/>
                <a:gd name="connsiteY48" fmla="*/ 109538 h 1197769"/>
                <a:gd name="connsiteX49" fmla="*/ 407194 w 771525"/>
                <a:gd name="connsiteY49" fmla="*/ 147638 h 1197769"/>
                <a:gd name="connsiteX50" fmla="*/ 381000 w 771525"/>
                <a:gd name="connsiteY50" fmla="*/ 185738 h 1197769"/>
                <a:gd name="connsiteX51" fmla="*/ 340519 w 771525"/>
                <a:gd name="connsiteY51" fmla="*/ 173832 h 1197769"/>
                <a:gd name="connsiteX52" fmla="*/ 245269 w 771525"/>
                <a:gd name="connsiteY52" fmla="*/ 178594 h 1197769"/>
                <a:gd name="connsiteX53" fmla="*/ 250032 w 771525"/>
                <a:gd name="connsiteY53" fmla="*/ 188119 h 1197769"/>
                <a:gd name="connsiteX54" fmla="*/ 309563 w 771525"/>
                <a:gd name="connsiteY54" fmla="*/ 238125 h 1197769"/>
                <a:gd name="connsiteX55" fmla="*/ 211932 w 771525"/>
                <a:gd name="connsiteY55" fmla="*/ 361950 h 1197769"/>
                <a:gd name="connsiteX56" fmla="*/ 173832 w 771525"/>
                <a:gd name="connsiteY56" fmla="*/ 352425 h 1197769"/>
                <a:gd name="connsiteX57" fmla="*/ 80963 w 771525"/>
                <a:gd name="connsiteY57" fmla="*/ 485775 h 1197769"/>
                <a:gd name="connsiteX58" fmla="*/ 97632 w 771525"/>
                <a:gd name="connsiteY58" fmla="*/ 497682 h 1197769"/>
                <a:gd name="connsiteX59" fmla="*/ 114300 w 771525"/>
                <a:gd name="connsiteY59" fmla="*/ 538163 h 1197769"/>
                <a:gd name="connsiteX60" fmla="*/ 92869 w 771525"/>
                <a:gd name="connsiteY60" fmla="*/ 600075 h 1197769"/>
                <a:gd name="connsiteX61" fmla="*/ 102394 w 771525"/>
                <a:gd name="connsiteY61" fmla="*/ 673894 h 1197769"/>
                <a:gd name="connsiteX62" fmla="*/ 73819 w 771525"/>
                <a:gd name="connsiteY62" fmla="*/ 711994 h 1197769"/>
                <a:gd name="connsiteX63" fmla="*/ 73819 w 771525"/>
                <a:gd name="connsiteY63" fmla="*/ 738188 h 1197769"/>
                <a:gd name="connsiteX64" fmla="*/ 61913 w 771525"/>
                <a:gd name="connsiteY64" fmla="*/ 766763 h 1197769"/>
                <a:gd name="connsiteX65" fmla="*/ 88107 w 771525"/>
                <a:gd name="connsiteY65" fmla="*/ 795338 h 1197769"/>
                <a:gd name="connsiteX66" fmla="*/ 135732 w 771525"/>
                <a:gd name="connsiteY66" fmla="*/ 883444 h 1197769"/>
                <a:gd name="connsiteX67" fmla="*/ 69057 w 771525"/>
                <a:gd name="connsiteY67" fmla="*/ 909638 h 1197769"/>
                <a:gd name="connsiteX68" fmla="*/ 45244 w 771525"/>
                <a:gd name="connsiteY68" fmla="*/ 962025 h 1197769"/>
                <a:gd name="connsiteX69" fmla="*/ 33338 w 771525"/>
                <a:gd name="connsiteY69" fmla="*/ 1016794 h 1197769"/>
                <a:gd name="connsiteX70" fmla="*/ 2382 w 771525"/>
                <a:gd name="connsiteY70" fmla="*/ 1007269 h 1197769"/>
                <a:gd name="connsiteX71" fmla="*/ 0 w 771525"/>
                <a:gd name="connsiteY71" fmla="*/ 1054894 h 1197769"/>
                <a:gd name="connsiteX72" fmla="*/ 16669 w 771525"/>
                <a:gd name="connsiteY72" fmla="*/ 1064419 h 1197769"/>
                <a:gd name="connsiteX73" fmla="*/ 57150 w 771525"/>
                <a:gd name="connsiteY73" fmla="*/ 1073944 h 1197769"/>
                <a:gd name="connsiteX74" fmla="*/ 85725 w 771525"/>
                <a:gd name="connsiteY74" fmla="*/ 1088232 h 1197769"/>
                <a:gd name="connsiteX75" fmla="*/ 102394 w 771525"/>
                <a:gd name="connsiteY75" fmla="*/ 1143000 h 1197769"/>
                <a:gd name="connsiteX76" fmla="*/ 130969 w 771525"/>
                <a:gd name="connsiteY76" fmla="*/ 1169194 h 1197769"/>
                <a:gd name="connsiteX77" fmla="*/ 157163 w 771525"/>
                <a:gd name="connsiteY77" fmla="*/ 1197769 h 1197769"/>
                <a:gd name="connsiteX78" fmla="*/ 192882 w 771525"/>
                <a:gd name="connsiteY78" fmla="*/ 1190626 h 1197769"/>
                <a:gd name="connsiteX79" fmla="*/ 202407 w 771525"/>
                <a:gd name="connsiteY79" fmla="*/ 1164432 h 1197769"/>
                <a:gd name="connsiteX0" fmla="*/ 202407 w 771525"/>
                <a:gd name="connsiteY0" fmla="*/ 1164432 h 1197769"/>
                <a:gd name="connsiteX1" fmla="*/ 221457 w 771525"/>
                <a:gd name="connsiteY1" fmla="*/ 1097757 h 1197769"/>
                <a:gd name="connsiteX2" fmla="*/ 238125 w 771525"/>
                <a:gd name="connsiteY2" fmla="*/ 1076325 h 1197769"/>
                <a:gd name="connsiteX3" fmla="*/ 247650 w 771525"/>
                <a:gd name="connsiteY3" fmla="*/ 1045369 h 1197769"/>
                <a:gd name="connsiteX4" fmla="*/ 283369 w 771525"/>
                <a:gd name="connsiteY4" fmla="*/ 1019175 h 1197769"/>
                <a:gd name="connsiteX5" fmla="*/ 319088 w 771525"/>
                <a:gd name="connsiteY5" fmla="*/ 995363 h 1197769"/>
                <a:gd name="connsiteX6" fmla="*/ 350044 w 771525"/>
                <a:gd name="connsiteY6" fmla="*/ 962025 h 1197769"/>
                <a:gd name="connsiteX7" fmla="*/ 354807 w 771525"/>
                <a:gd name="connsiteY7" fmla="*/ 933450 h 1197769"/>
                <a:gd name="connsiteX8" fmla="*/ 321469 w 771525"/>
                <a:gd name="connsiteY8" fmla="*/ 888207 h 1197769"/>
                <a:gd name="connsiteX9" fmla="*/ 323850 w 771525"/>
                <a:gd name="connsiteY9" fmla="*/ 819150 h 1197769"/>
                <a:gd name="connsiteX10" fmla="*/ 280988 w 771525"/>
                <a:gd name="connsiteY10" fmla="*/ 769144 h 1197769"/>
                <a:gd name="connsiteX11" fmla="*/ 288132 w 771525"/>
                <a:gd name="connsiteY11" fmla="*/ 731044 h 1197769"/>
                <a:gd name="connsiteX12" fmla="*/ 316707 w 771525"/>
                <a:gd name="connsiteY12" fmla="*/ 714375 h 1197769"/>
                <a:gd name="connsiteX13" fmla="*/ 330994 w 771525"/>
                <a:gd name="connsiteY13" fmla="*/ 740569 h 1197769"/>
                <a:gd name="connsiteX14" fmla="*/ 354807 w 771525"/>
                <a:gd name="connsiteY14" fmla="*/ 759619 h 1197769"/>
                <a:gd name="connsiteX15" fmla="*/ 369094 w 771525"/>
                <a:gd name="connsiteY15" fmla="*/ 778669 h 1197769"/>
                <a:gd name="connsiteX16" fmla="*/ 378619 w 771525"/>
                <a:gd name="connsiteY16" fmla="*/ 814388 h 1197769"/>
                <a:gd name="connsiteX17" fmla="*/ 395288 w 771525"/>
                <a:gd name="connsiteY17" fmla="*/ 831057 h 1197769"/>
                <a:gd name="connsiteX18" fmla="*/ 409575 w 771525"/>
                <a:gd name="connsiteY18" fmla="*/ 826294 h 1197769"/>
                <a:gd name="connsiteX19" fmla="*/ 426244 w 771525"/>
                <a:gd name="connsiteY19" fmla="*/ 819150 h 1197769"/>
                <a:gd name="connsiteX20" fmla="*/ 423863 w 771525"/>
                <a:gd name="connsiteY20" fmla="*/ 709613 h 1197769"/>
                <a:gd name="connsiteX21" fmla="*/ 409575 w 771525"/>
                <a:gd name="connsiteY21" fmla="*/ 673894 h 1197769"/>
                <a:gd name="connsiteX22" fmla="*/ 411957 w 771525"/>
                <a:gd name="connsiteY22" fmla="*/ 647700 h 1197769"/>
                <a:gd name="connsiteX23" fmla="*/ 426244 w 771525"/>
                <a:gd name="connsiteY23" fmla="*/ 600075 h 1197769"/>
                <a:gd name="connsiteX24" fmla="*/ 473869 w 771525"/>
                <a:gd name="connsiteY24" fmla="*/ 600075 h 1197769"/>
                <a:gd name="connsiteX25" fmla="*/ 488157 w 771525"/>
                <a:gd name="connsiteY25" fmla="*/ 585788 h 1197769"/>
                <a:gd name="connsiteX26" fmla="*/ 509588 w 771525"/>
                <a:gd name="connsiteY26" fmla="*/ 535782 h 1197769"/>
                <a:gd name="connsiteX27" fmla="*/ 604838 w 771525"/>
                <a:gd name="connsiteY27" fmla="*/ 490538 h 1197769"/>
                <a:gd name="connsiteX28" fmla="*/ 628650 w 771525"/>
                <a:gd name="connsiteY28" fmla="*/ 481013 h 1197769"/>
                <a:gd name="connsiteX29" fmla="*/ 638175 w 771525"/>
                <a:gd name="connsiteY29" fmla="*/ 435769 h 1197769"/>
                <a:gd name="connsiteX30" fmla="*/ 638175 w 771525"/>
                <a:gd name="connsiteY30" fmla="*/ 395288 h 1197769"/>
                <a:gd name="connsiteX31" fmla="*/ 640557 w 771525"/>
                <a:gd name="connsiteY31" fmla="*/ 373857 h 1197769"/>
                <a:gd name="connsiteX32" fmla="*/ 652463 w 771525"/>
                <a:gd name="connsiteY32" fmla="*/ 366713 h 1197769"/>
                <a:gd name="connsiteX33" fmla="*/ 742950 w 771525"/>
                <a:gd name="connsiteY33" fmla="*/ 330994 h 1197769"/>
                <a:gd name="connsiteX34" fmla="*/ 766763 w 771525"/>
                <a:gd name="connsiteY34" fmla="*/ 314325 h 1197769"/>
                <a:gd name="connsiteX35" fmla="*/ 754857 w 771525"/>
                <a:gd name="connsiteY35" fmla="*/ 285750 h 1197769"/>
                <a:gd name="connsiteX36" fmla="*/ 742950 w 771525"/>
                <a:gd name="connsiteY36" fmla="*/ 254794 h 1197769"/>
                <a:gd name="connsiteX37" fmla="*/ 771525 w 771525"/>
                <a:gd name="connsiteY37" fmla="*/ 226219 h 1197769"/>
                <a:gd name="connsiteX38" fmla="*/ 752475 w 771525"/>
                <a:gd name="connsiteY38" fmla="*/ 195263 h 1197769"/>
                <a:gd name="connsiteX39" fmla="*/ 752475 w 771525"/>
                <a:gd name="connsiteY39" fmla="*/ 152400 h 1197769"/>
                <a:gd name="connsiteX40" fmla="*/ 719138 w 771525"/>
                <a:gd name="connsiteY40" fmla="*/ 119063 h 1197769"/>
                <a:gd name="connsiteX41" fmla="*/ 695325 w 771525"/>
                <a:gd name="connsiteY41" fmla="*/ 97632 h 1197769"/>
                <a:gd name="connsiteX42" fmla="*/ 671513 w 771525"/>
                <a:gd name="connsiteY42" fmla="*/ 85725 h 1197769"/>
                <a:gd name="connsiteX43" fmla="*/ 645319 w 771525"/>
                <a:gd name="connsiteY43" fmla="*/ 69057 h 1197769"/>
                <a:gd name="connsiteX44" fmla="*/ 642938 w 771525"/>
                <a:gd name="connsiteY44" fmla="*/ 0 h 1197769"/>
                <a:gd name="connsiteX45" fmla="*/ 609600 w 771525"/>
                <a:gd name="connsiteY45" fmla="*/ 33338 h 1197769"/>
                <a:gd name="connsiteX46" fmla="*/ 583407 w 771525"/>
                <a:gd name="connsiteY46" fmla="*/ 57150 h 1197769"/>
                <a:gd name="connsiteX47" fmla="*/ 564357 w 771525"/>
                <a:gd name="connsiteY47" fmla="*/ 52388 h 1197769"/>
                <a:gd name="connsiteX48" fmla="*/ 554832 w 771525"/>
                <a:gd name="connsiteY48" fmla="*/ 76200 h 1197769"/>
                <a:gd name="connsiteX49" fmla="*/ 509588 w 771525"/>
                <a:gd name="connsiteY49" fmla="*/ 109538 h 1197769"/>
                <a:gd name="connsiteX50" fmla="*/ 407194 w 771525"/>
                <a:gd name="connsiteY50" fmla="*/ 147638 h 1197769"/>
                <a:gd name="connsiteX51" fmla="*/ 381000 w 771525"/>
                <a:gd name="connsiteY51" fmla="*/ 185738 h 1197769"/>
                <a:gd name="connsiteX52" fmla="*/ 340519 w 771525"/>
                <a:gd name="connsiteY52" fmla="*/ 173832 h 1197769"/>
                <a:gd name="connsiteX53" fmla="*/ 245269 w 771525"/>
                <a:gd name="connsiteY53" fmla="*/ 178594 h 1197769"/>
                <a:gd name="connsiteX54" fmla="*/ 250032 w 771525"/>
                <a:gd name="connsiteY54" fmla="*/ 188119 h 1197769"/>
                <a:gd name="connsiteX55" fmla="*/ 309563 w 771525"/>
                <a:gd name="connsiteY55" fmla="*/ 238125 h 1197769"/>
                <a:gd name="connsiteX56" fmla="*/ 211932 w 771525"/>
                <a:gd name="connsiteY56" fmla="*/ 361950 h 1197769"/>
                <a:gd name="connsiteX57" fmla="*/ 173832 w 771525"/>
                <a:gd name="connsiteY57" fmla="*/ 352425 h 1197769"/>
                <a:gd name="connsiteX58" fmla="*/ 80963 w 771525"/>
                <a:gd name="connsiteY58" fmla="*/ 485775 h 1197769"/>
                <a:gd name="connsiteX59" fmla="*/ 97632 w 771525"/>
                <a:gd name="connsiteY59" fmla="*/ 497682 h 1197769"/>
                <a:gd name="connsiteX60" fmla="*/ 114300 w 771525"/>
                <a:gd name="connsiteY60" fmla="*/ 538163 h 1197769"/>
                <a:gd name="connsiteX61" fmla="*/ 92869 w 771525"/>
                <a:gd name="connsiteY61" fmla="*/ 600075 h 1197769"/>
                <a:gd name="connsiteX62" fmla="*/ 102394 w 771525"/>
                <a:gd name="connsiteY62" fmla="*/ 673894 h 1197769"/>
                <a:gd name="connsiteX63" fmla="*/ 73819 w 771525"/>
                <a:gd name="connsiteY63" fmla="*/ 711994 h 1197769"/>
                <a:gd name="connsiteX64" fmla="*/ 73819 w 771525"/>
                <a:gd name="connsiteY64" fmla="*/ 738188 h 1197769"/>
                <a:gd name="connsiteX65" fmla="*/ 61913 w 771525"/>
                <a:gd name="connsiteY65" fmla="*/ 766763 h 1197769"/>
                <a:gd name="connsiteX66" fmla="*/ 88107 w 771525"/>
                <a:gd name="connsiteY66" fmla="*/ 795338 h 1197769"/>
                <a:gd name="connsiteX67" fmla="*/ 135732 w 771525"/>
                <a:gd name="connsiteY67" fmla="*/ 883444 h 1197769"/>
                <a:gd name="connsiteX68" fmla="*/ 69057 w 771525"/>
                <a:gd name="connsiteY68" fmla="*/ 909638 h 1197769"/>
                <a:gd name="connsiteX69" fmla="*/ 45244 w 771525"/>
                <a:gd name="connsiteY69" fmla="*/ 962025 h 1197769"/>
                <a:gd name="connsiteX70" fmla="*/ 33338 w 771525"/>
                <a:gd name="connsiteY70" fmla="*/ 1016794 h 1197769"/>
                <a:gd name="connsiteX71" fmla="*/ 2382 w 771525"/>
                <a:gd name="connsiteY71" fmla="*/ 1007269 h 1197769"/>
                <a:gd name="connsiteX72" fmla="*/ 0 w 771525"/>
                <a:gd name="connsiteY72" fmla="*/ 1054894 h 1197769"/>
                <a:gd name="connsiteX73" fmla="*/ 16669 w 771525"/>
                <a:gd name="connsiteY73" fmla="*/ 1064419 h 1197769"/>
                <a:gd name="connsiteX74" fmla="*/ 57150 w 771525"/>
                <a:gd name="connsiteY74" fmla="*/ 1073944 h 1197769"/>
                <a:gd name="connsiteX75" fmla="*/ 85725 w 771525"/>
                <a:gd name="connsiteY75" fmla="*/ 1088232 h 1197769"/>
                <a:gd name="connsiteX76" fmla="*/ 102394 w 771525"/>
                <a:gd name="connsiteY76" fmla="*/ 1143000 h 1197769"/>
                <a:gd name="connsiteX77" fmla="*/ 130969 w 771525"/>
                <a:gd name="connsiteY77" fmla="*/ 1169194 h 1197769"/>
                <a:gd name="connsiteX78" fmla="*/ 157163 w 771525"/>
                <a:gd name="connsiteY78" fmla="*/ 1197769 h 1197769"/>
                <a:gd name="connsiteX79" fmla="*/ 192882 w 771525"/>
                <a:gd name="connsiteY79" fmla="*/ 1190626 h 1197769"/>
                <a:gd name="connsiteX80" fmla="*/ 202407 w 771525"/>
                <a:gd name="connsiteY80" fmla="*/ 1164432 h 1197769"/>
                <a:gd name="connsiteX0" fmla="*/ 202407 w 771525"/>
                <a:gd name="connsiteY0" fmla="*/ 1164432 h 1197769"/>
                <a:gd name="connsiteX1" fmla="*/ 221457 w 771525"/>
                <a:gd name="connsiteY1" fmla="*/ 1097757 h 1197769"/>
                <a:gd name="connsiteX2" fmla="*/ 238125 w 771525"/>
                <a:gd name="connsiteY2" fmla="*/ 1076325 h 1197769"/>
                <a:gd name="connsiteX3" fmla="*/ 247650 w 771525"/>
                <a:gd name="connsiteY3" fmla="*/ 1045369 h 1197769"/>
                <a:gd name="connsiteX4" fmla="*/ 283369 w 771525"/>
                <a:gd name="connsiteY4" fmla="*/ 1019175 h 1197769"/>
                <a:gd name="connsiteX5" fmla="*/ 319088 w 771525"/>
                <a:gd name="connsiteY5" fmla="*/ 995363 h 1197769"/>
                <a:gd name="connsiteX6" fmla="*/ 350044 w 771525"/>
                <a:gd name="connsiteY6" fmla="*/ 962025 h 1197769"/>
                <a:gd name="connsiteX7" fmla="*/ 354807 w 771525"/>
                <a:gd name="connsiteY7" fmla="*/ 933450 h 1197769"/>
                <a:gd name="connsiteX8" fmla="*/ 321469 w 771525"/>
                <a:gd name="connsiteY8" fmla="*/ 888207 h 1197769"/>
                <a:gd name="connsiteX9" fmla="*/ 323850 w 771525"/>
                <a:gd name="connsiteY9" fmla="*/ 819150 h 1197769"/>
                <a:gd name="connsiteX10" fmla="*/ 280988 w 771525"/>
                <a:gd name="connsiteY10" fmla="*/ 769144 h 1197769"/>
                <a:gd name="connsiteX11" fmla="*/ 288132 w 771525"/>
                <a:gd name="connsiteY11" fmla="*/ 731044 h 1197769"/>
                <a:gd name="connsiteX12" fmla="*/ 316707 w 771525"/>
                <a:gd name="connsiteY12" fmla="*/ 714375 h 1197769"/>
                <a:gd name="connsiteX13" fmla="*/ 330994 w 771525"/>
                <a:gd name="connsiteY13" fmla="*/ 740569 h 1197769"/>
                <a:gd name="connsiteX14" fmla="*/ 354807 w 771525"/>
                <a:gd name="connsiteY14" fmla="*/ 759619 h 1197769"/>
                <a:gd name="connsiteX15" fmla="*/ 369094 w 771525"/>
                <a:gd name="connsiteY15" fmla="*/ 778669 h 1197769"/>
                <a:gd name="connsiteX16" fmla="*/ 378619 w 771525"/>
                <a:gd name="connsiteY16" fmla="*/ 814388 h 1197769"/>
                <a:gd name="connsiteX17" fmla="*/ 395288 w 771525"/>
                <a:gd name="connsiteY17" fmla="*/ 831057 h 1197769"/>
                <a:gd name="connsiteX18" fmla="*/ 409575 w 771525"/>
                <a:gd name="connsiteY18" fmla="*/ 826294 h 1197769"/>
                <a:gd name="connsiteX19" fmla="*/ 426244 w 771525"/>
                <a:gd name="connsiteY19" fmla="*/ 819150 h 1197769"/>
                <a:gd name="connsiteX20" fmla="*/ 423863 w 771525"/>
                <a:gd name="connsiteY20" fmla="*/ 709613 h 1197769"/>
                <a:gd name="connsiteX21" fmla="*/ 409575 w 771525"/>
                <a:gd name="connsiteY21" fmla="*/ 673894 h 1197769"/>
                <a:gd name="connsiteX22" fmla="*/ 411957 w 771525"/>
                <a:gd name="connsiteY22" fmla="*/ 647700 h 1197769"/>
                <a:gd name="connsiteX23" fmla="*/ 426244 w 771525"/>
                <a:gd name="connsiteY23" fmla="*/ 600075 h 1197769"/>
                <a:gd name="connsiteX24" fmla="*/ 473869 w 771525"/>
                <a:gd name="connsiteY24" fmla="*/ 600075 h 1197769"/>
                <a:gd name="connsiteX25" fmla="*/ 488157 w 771525"/>
                <a:gd name="connsiteY25" fmla="*/ 585788 h 1197769"/>
                <a:gd name="connsiteX26" fmla="*/ 509588 w 771525"/>
                <a:gd name="connsiteY26" fmla="*/ 535782 h 1197769"/>
                <a:gd name="connsiteX27" fmla="*/ 604838 w 771525"/>
                <a:gd name="connsiteY27" fmla="*/ 490538 h 1197769"/>
                <a:gd name="connsiteX28" fmla="*/ 628650 w 771525"/>
                <a:gd name="connsiteY28" fmla="*/ 481013 h 1197769"/>
                <a:gd name="connsiteX29" fmla="*/ 638175 w 771525"/>
                <a:gd name="connsiteY29" fmla="*/ 435769 h 1197769"/>
                <a:gd name="connsiteX30" fmla="*/ 638175 w 771525"/>
                <a:gd name="connsiteY30" fmla="*/ 395288 h 1197769"/>
                <a:gd name="connsiteX31" fmla="*/ 640557 w 771525"/>
                <a:gd name="connsiteY31" fmla="*/ 373857 h 1197769"/>
                <a:gd name="connsiteX32" fmla="*/ 652463 w 771525"/>
                <a:gd name="connsiteY32" fmla="*/ 366713 h 1197769"/>
                <a:gd name="connsiteX33" fmla="*/ 742950 w 771525"/>
                <a:gd name="connsiteY33" fmla="*/ 330994 h 1197769"/>
                <a:gd name="connsiteX34" fmla="*/ 766763 w 771525"/>
                <a:gd name="connsiteY34" fmla="*/ 314325 h 1197769"/>
                <a:gd name="connsiteX35" fmla="*/ 754857 w 771525"/>
                <a:gd name="connsiteY35" fmla="*/ 285750 h 1197769"/>
                <a:gd name="connsiteX36" fmla="*/ 742950 w 771525"/>
                <a:gd name="connsiteY36" fmla="*/ 254794 h 1197769"/>
                <a:gd name="connsiteX37" fmla="*/ 771525 w 771525"/>
                <a:gd name="connsiteY37" fmla="*/ 226219 h 1197769"/>
                <a:gd name="connsiteX38" fmla="*/ 752475 w 771525"/>
                <a:gd name="connsiteY38" fmla="*/ 195263 h 1197769"/>
                <a:gd name="connsiteX39" fmla="*/ 752475 w 771525"/>
                <a:gd name="connsiteY39" fmla="*/ 152400 h 1197769"/>
                <a:gd name="connsiteX40" fmla="*/ 719138 w 771525"/>
                <a:gd name="connsiteY40" fmla="*/ 119063 h 1197769"/>
                <a:gd name="connsiteX41" fmla="*/ 707231 w 771525"/>
                <a:gd name="connsiteY41" fmla="*/ 92870 h 1197769"/>
                <a:gd name="connsiteX42" fmla="*/ 671513 w 771525"/>
                <a:gd name="connsiteY42" fmla="*/ 85725 h 1197769"/>
                <a:gd name="connsiteX43" fmla="*/ 645319 w 771525"/>
                <a:gd name="connsiteY43" fmla="*/ 69057 h 1197769"/>
                <a:gd name="connsiteX44" fmla="*/ 642938 w 771525"/>
                <a:gd name="connsiteY44" fmla="*/ 0 h 1197769"/>
                <a:gd name="connsiteX45" fmla="*/ 609600 w 771525"/>
                <a:gd name="connsiteY45" fmla="*/ 33338 h 1197769"/>
                <a:gd name="connsiteX46" fmla="*/ 583407 w 771525"/>
                <a:gd name="connsiteY46" fmla="*/ 57150 h 1197769"/>
                <a:gd name="connsiteX47" fmla="*/ 564357 w 771525"/>
                <a:gd name="connsiteY47" fmla="*/ 52388 h 1197769"/>
                <a:gd name="connsiteX48" fmla="*/ 554832 w 771525"/>
                <a:gd name="connsiteY48" fmla="*/ 76200 h 1197769"/>
                <a:gd name="connsiteX49" fmla="*/ 509588 w 771525"/>
                <a:gd name="connsiteY49" fmla="*/ 109538 h 1197769"/>
                <a:gd name="connsiteX50" fmla="*/ 407194 w 771525"/>
                <a:gd name="connsiteY50" fmla="*/ 147638 h 1197769"/>
                <a:gd name="connsiteX51" fmla="*/ 381000 w 771525"/>
                <a:gd name="connsiteY51" fmla="*/ 185738 h 1197769"/>
                <a:gd name="connsiteX52" fmla="*/ 340519 w 771525"/>
                <a:gd name="connsiteY52" fmla="*/ 173832 h 1197769"/>
                <a:gd name="connsiteX53" fmla="*/ 245269 w 771525"/>
                <a:gd name="connsiteY53" fmla="*/ 178594 h 1197769"/>
                <a:gd name="connsiteX54" fmla="*/ 250032 w 771525"/>
                <a:gd name="connsiteY54" fmla="*/ 188119 h 1197769"/>
                <a:gd name="connsiteX55" fmla="*/ 309563 w 771525"/>
                <a:gd name="connsiteY55" fmla="*/ 238125 h 1197769"/>
                <a:gd name="connsiteX56" fmla="*/ 211932 w 771525"/>
                <a:gd name="connsiteY56" fmla="*/ 361950 h 1197769"/>
                <a:gd name="connsiteX57" fmla="*/ 173832 w 771525"/>
                <a:gd name="connsiteY57" fmla="*/ 352425 h 1197769"/>
                <a:gd name="connsiteX58" fmla="*/ 80963 w 771525"/>
                <a:gd name="connsiteY58" fmla="*/ 485775 h 1197769"/>
                <a:gd name="connsiteX59" fmla="*/ 97632 w 771525"/>
                <a:gd name="connsiteY59" fmla="*/ 497682 h 1197769"/>
                <a:gd name="connsiteX60" fmla="*/ 114300 w 771525"/>
                <a:gd name="connsiteY60" fmla="*/ 538163 h 1197769"/>
                <a:gd name="connsiteX61" fmla="*/ 92869 w 771525"/>
                <a:gd name="connsiteY61" fmla="*/ 600075 h 1197769"/>
                <a:gd name="connsiteX62" fmla="*/ 102394 w 771525"/>
                <a:gd name="connsiteY62" fmla="*/ 673894 h 1197769"/>
                <a:gd name="connsiteX63" fmla="*/ 73819 w 771525"/>
                <a:gd name="connsiteY63" fmla="*/ 711994 h 1197769"/>
                <a:gd name="connsiteX64" fmla="*/ 73819 w 771525"/>
                <a:gd name="connsiteY64" fmla="*/ 738188 h 1197769"/>
                <a:gd name="connsiteX65" fmla="*/ 61913 w 771525"/>
                <a:gd name="connsiteY65" fmla="*/ 766763 h 1197769"/>
                <a:gd name="connsiteX66" fmla="*/ 88107 w 771525"/>
                <a:gd name="connsiteY66" fmla="*/ 795338 h 1197769"/>
                <a:gd name="connsiteX67" fmla="*/ 135732 w 771525"/>
                <a:gd name="connsiteY67" fmla="*/ 883444 h 1197769"/>
                <a:gd name="connsiteX68" fmla="*/ 69057 w 771525"/>
                <a:gd name="connsiteY68" fmla="*/ 909638 h 1197769"/>
                <a:gd name="connsiteX69" fmla="*/ 45244 w 771525"/>
                <a:gd name="connsiteY69" fmla="*/ 962025 h 1197769"/>
                <a:gd name="connsiteX70" fmla="*/ 33338 w 771525"/>
                <a:gd name="connsiteY70" fmla="*/ 1016794 h 1197769"/>
                <a:gd name="connsiteX71" fmla="*/ 2382 w 771525"/>
                <a:gd name="connsiteY71" fmla="*/ 1007269 h 1197769"/>
                <a:gd name="connsiteX72" fmla="*/ 0 w 771525"/>
                <a:gd name="connsiteY72" fmla="*/ 1054894 h 1197769"/>
                <a:gd name="connsiteX73" fmla="*/ 16669 w 771525"/>
                <a:gd name="connsiteY73" fmla="*/ 1064419 h 1197769"/>
                <a:gd name="connsiteX74" fmla="*/ 57150 w 771525"/>
                <a:gd name="connsiteY74" fmla="*/ 1073944 h 1197769"/>
                <a:gd name="connsiteX75" fmla="*/ 85725 w 771525"/>
                <a:gd name="connsiteY75" fmla="*/ 1088232 h 1197769"/>
                <a:gd name="connsiteX76" fmla="*/ 102394 w 771525"/>
                <a:gd name="connsiteY76" fmla="*/ 1143000 h 1197769"/>
                <a:gd name="connsiteX77" fmla="*/ 130969 w 771525"/>
                <a:gd name="connsiteY77" fmla="*/ 1169194 h 1197769"/>
                <a:gd name="connsiteX78" fmla="*/ 157163 w 771525"/>
                <a:gd name="connsiteY78" fmla="*/ 1197769 h 1197769"/>
                <a:gd name="connsiteX79" fmla="*/ 192882 w 771525"/>
                <a:gd name="connsiteY79" fmla="*/ 1190626 h 1197769"/>
                <a:gd name="connsiteX80" fmla="*/ 202407 w 771525"/>
                <a:gd name="connsiteY80" fmla="*/ 1164432 h 119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71525" h="1197769">
                  <a:moveTo>
                    <a:pt x="202407" y="1164432"/>
                  </a:moveTo>
                  <a:lnTo>
                    <a:pt x="221457" y="1097757"/>
                  </a:lnTo>
                  <a:lnTo>
                    <a:pt x="238125" y="1076325"/>
                  </a:lnTo>
                  <a:lnTo>
                    <a:pt x="247650" y="1045369"/>
                  </a:lnTo>
                  <a:lnTo>
                    <a:pt x="283369" y="1019175"/>
                  </a:lnTo>
                  <a:lnTo>
                    <a:pt x="319088" y="995363"/>
                  </a:lnTo>
                  <a:lnTo>
                    <a:pt x="350044" y="962025"/>
                  </a:lnTo>
                  <a:lnTo>
                    <a:pt x="354807" y="933450"/>
                  </a:lnTo>
                  <a:lnTo>
                    <a:pt x="321469" y="888207"/>
                  </a:lnTo>
                  <a:cubicBezTo>
                    <a:pt x="322263" y="865188"/>
                    <a:pt x="323056" y="842169"/>
                    <a:pt x="323850" y="819150"/>
                  </a:cubicBezTo>
                  <a:lnTo>
                    <a:pt x="280988" y="769144"/>
                  </a:lnTo>
                  <a:lnTo>
                    <a:pt x="288132" y="731044"/>
                  </a:lnTo>
                  <a:lnTo>
                    <a:pt x="316707" y="714375"/>
                  </a:lnTo>
                  <a:lnTo>
                    <a:pt x="330994" y="740569"/>
                  </a:lnTo>
                  <a:lnTo>
                    <a:pt x="354807" y="759619"/>
                  </a:lnTo>
                  <a:lnTo>
                    <a:pt x="369094" y="778669"/>
                  </a:lnTo>
                  <a:lnTo>
                    <a:pt x="378619" y="814388"/>
                  </a:lnTo>
                  <a:lnTo>
                    <a:pt x="395288" y="831057"/>
                  </a:lnTo>
                  <a:lnTo>
                    <a:pt x="409575" y="826294"/>
                  </a:lnTo>
                  <a:lnTo>
                    <a:pt x="426244" y="819150"/>
                  </a:lnTo>
                  <a:cubicBezTo>
                    <a:pt x="425450" y="782638"/>
                    <a:pt x="424657" y="746125"/>
                    <a:pt x="423863" y="709613"/>
                  </a:cubicBezTo>
                  <a:lnTo>
                    <a:pt x="409575" y="673894"/>
                  </a:lnTo>
                  <a:lnTo>
                    <a:pt x="411957" y="647700"/>
                  </a:lnTo>
                  <a:lnTo>
                    <a:pt x="426244" y="600075"/>
                  </a:lnTo>
                  <a:lnTo>
                    <a:pt x="473869" y="600075"/>
                  </a:lnTo>
                  <a:lnTo>
                    <a:pt x="488157" y="585788"/>
                  </a:lnTo>
                  <a:lnTo>
                    <a:pt x="509588" y="535782"/>
                  </a:lnTo>
                  <a:lnTo>
                    <a:pt x="604838" y="490538"/>
                  </a:lnTo>
                  <a:lnTo>
                    <a:pt x="628650" y="481013"/>
                  </a:lnTo>
                  <a:lnTo>
                    <a:pt x="638175" y="435769"/>
                  </a:lnTo>
                  <a:lnTo>
                    <a:pt x="638175" y="395288"/>
                  </a:lnTo>
                  <a:lnTo>
                    <a:pt x="640557" y="373857"/>
                  </a:lnTo>
                  <a:lnTo>
                    <a:pt x="652463" y="366713"/>
                  </a:lnTo>
                  <a:lnTo>
                    <a:pt x="742950" y="330994"/>
                  </a:lnTo>
                  <a:lnTo>
                    <a:pt x="766763" y="314325"/>
                  </a:lnTo>
                  <a:lnTo>
                    <a:pt x="754857" y="285750"/>
                  </a:lnTo>
                  <a:lnTo>
                    <a:pt x="742950" y="254794"/>
                  </a:lnTo>
                  <a:lnTo>
                    <a:pt x="771525" y="226219"/>
                  </a:lnTo>
                  <a:lnTo>
                    <a:pt x="752475" y="195263"/>
                  </a:lnTo>
                  <a:lnTo>
                    <a:pt x="752475" y="152400"/>
                  </a:lnTo>
                  <a:lnTo>
                    <a:pt x="719138" y="119063"/>
                  </a:lnTo>
                  <a:lnTo>
                    <a:pt x="707231" y="92870"/>
                  </a:lnTo>
                  <a:lnTo>
                    <a:pt x="671513" y="85725"/>
                  </a:lnTo>
                  <a:lnTo>
                    <a:pt x="645319" y="69057"/>
                  </a:lnTo>
                  <a:cubicBezTo>
                    <a:pt x="644525" y="46038"/>
                    <a:pt x="643732" y="23019"/>
                    <a:pt x="642938" y="0"/>
                  </a:cubicBezTo>
                  <a:lnTo>
                    <a:pt x="609600" y="33338"/>
                  </a:lnTo>
                  <a:lnTo>
                    <a:pt x="583407" y="57150"/>
                  </a:lnTo>
                  <a:lnTo>
                    <a:pt x="564357" y="52388"/>
                  </a:lnTo>
                  <a:lnTo>
                    <a:pt x="554832" y="76200"/>
                  </a:lnTo>
                  <a:lnTo>
                    <a:pt x="509588" y="109538"/>
                  </a:lnTo>
                  <a:lnTo>
                    <a:pt x="407194" y="147638"/>
                  </a:lnTo>
                  <a:lnTo>
                    <a:pt x="381000" y="185738"/>
                  </a:lnTo>
                  <a:lnTo>
                    <a:pt x="340519" y="173832"/>
                  </a:lnTo>
                  <a:lnTo>
                    <a:pt x="245269" y="178594"/>
                  </a:lnTo>
                  <a:lnTo>
                    <a:pt x="250032" y="188119"/>
                  </a:lnTo>
                  <a:lnTo>
                    <a:pt x="309563" y="238125"/>
                  </a:lnTo>
                  <a:lnTo>
                    <a:pt x="211932" y="361950"/>
                  </a:lnTo>
                  <a:lnTo>
                    <a:pt x="173832" y="352425"/>
                  </a:lnTo>
                  <a:lnTo>
                    <a:pt x="80963" y="485775"/>
                  </a:lnTo>
                  <a:lnTo>
                    <a:pt x="97632" y="497682"/>
                  </a:lnTo>
                  <a:lnTo>
                    <a:pt x="114300" y="538163"/>
                  </a:lnTo>
                  <a:lnTo>
                    <a:pt x="92869" y="600075"/>
                  </a:lnTo>
                  <a:lnTo>
                    <a:pt x="102394" y="673894"/>
                  </a:lnTo>
                  <a:lnTo>
                    <a:pt x="73819" y="711994"/>
                  </a:lnTo>
                  <a:lnTo>
                    <a:pt x="73819" y="738188"/>
                  </a:lnTo>
                  <a:lnTo>
                    <a:pt x="61913" y="766763"/>
                  </a:lnTo>
                  <a:lnTo>
                    <a:pt x="88107" y="795338"/>
                  </a:lnTo>
                  <a:lnTo>
                    <a:pt x="135732" y="883444"/>
                  </a:lnTo>
                  <a:lnTo>
                    <a:pt x="69057" y="909638"/>
                  </a:lnTo>
                  <a:lnTo>
                    <a:pt x="45244" y="962025"/>
                  </a:lnTo>
                  <a:lnTo>
                    <a:pt x="33338" y="1016794"/>
                  </a:lnTo>
                  <a:lnTo>
                    <a:pt x="2382" y="1007269"/>
                  </a:lnTo>
                  <a:lnTo>
                    <a:pt x="0" y="1054894"/>
                  </a:lnTo>
                  <a:lnTo>
                    <a:pt x="16669" y="1064419"/>
                  </a:lnTo>
                  <a:lnTo>
                    <a:pt x="57150" y="1073944"/>
                  </a:lnTo>
                  <a:lnTo>
                    <a:pt x="85725" y="1088232"/>
                  </a:lnTo>
                  <a:lnTo>
                    <a:pt x="102394" y="1143000"/>
                  </a:lnTo>
                  <a:lnTo>
                    <a:pt x="130969" y="1169194"/>
                  </a:lnTo>
                  <a:lnTo>
                    <a:pt x="157163" y="1197769"/>
                  </a:lnTo>
                  <a:lnTo>
                    <a:pt x="192882" y="1190626"/>
                  </a:lnTo>
                  <a:lnTo>
                    <a:pt x="202407" y="116443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679950" y="3822700"/>
              <a:ext cx="1138238" cy="862013"/>
            </a:xfrm>
            <a:custGeom>
              <a:avLst/>
              <a:gdLst>
                <a:gd name="connsiteX0" fmla="*/ 631031 w 1114425"/>
                <a:gd name="connsiteY0" fmla="*/ 650081 h 862012"/>
                <a:gd name="connsiteX1" fmla="*/ 678656 w 1114425"/>
                <a:gd name="connsiteY1" fmla="*/ 585787 h 862012"/>
                <a:gd name="connsiteX2" fmla="*/ 702468 w 1114425"/>
                <a:gd name="connsiteY2" fmla="*/ 573881 h 862012"/>
                <a:gd name="connsiteX3" fmla="*/ 733425 w 1114425"/>
                <a:gd name="connsiteY3" fmla="*/ 573881 h 862012"/>
                <a:gd name="connsiteX4" fmla="*/ 778668 w 1114425"/>
                <a:gd name="connsiteY4" fmla="*/ 554831 h 862012"/>
                <a:gd name="connsiteX5" fmla="*/ 833437 w 1114425"/>
                <a:gd name="connsiteY5" fmla="*/ 528637 h 862012"/>
                <a:gd name="connsiteX6" fmla="*/ 883443 w 1114425"/>
                <a:gd name="connsiteY6" fmla="*/ 495300 h 862012"/>
                <a:gd name="connsiteX7" fmla="*/ 900112 w 1114425"/>
                <a:gd name="connsiteY7" fmla="*/ 490537 h 862012"/>
                <a:gd name="connsiteX8" fmla="*/ 919162 w 1114425"/>
                <a:gd name="connsiteY8" fmla="*/ 485775 h 862012"/>
                <a:gd name="connsiteX9" fmla="*/ 916781 w 1114425"/>
                <a:gd name="connsiteY9" fmla="*/ 447675 h 862012"/>
                <a:gd name="connsiteX10" fmla="*/ 954881 w 1114425"/>
                <a:gd name="connsiteY10" fmla="*/ 428625 h 862012"/>
                <a:gd name="connsiteX11" fmla="*/ 985837 w 1114425"/>
                <a:gd name="connsiteY11" fmla="*/ 407194 h 862012"/>
                <a:gd name="connsiteX12" fmla="*/ 1000125 w 1114425"/>
                <a:gd name="connsiteY12" fmla="*/ 347662 h 862012"/>
                <a:gd name="connsiteX13" fmla="*/ 981075 w 1114425"/>
                <a:gd name="connsiteY13" fmla="*/ 316706 h 862012"/>
                <a:gd name="connsiteX14" fmla="*/ 997743 w 1114425"/>
                <a:gd name="connsiteY14" fmla="*/ 271462 h 862012"/>
                <a:gd name="connsiteX15" fmla="*/ 1033462 w 1114425"/>
                <a:gd name="connsiteY15" fmla="*/ 233362 h 862012"/>
                <a:gd name="connsiteX16" fmla="*/ 1097756 w 1114425"/>
                <a:gd name="connsiteY16" fmla="*/ 209550 h 862012"/>
                <a:gd name="connsiteX17" fmla="*/ 1114425 w 1114425"/>
                <a:gd name="connsiteY17" fmla="*/ 190500 h 862012"/>
                <a:gd name="connsiteX18" fmla="*/ 1100137 w 1114425"/>
                <a:gd name="connsiteY18" fmla="*/ 161925 h 862012"/>
                <a:gd name="connsiteX19" fmla="*/ 1052512 w 1114425"/>
                <a:gd name="connsiteY19" fmla="*/ 107156 h 862012"/>
                <a:gd name="connsiteX20" fmla="*/ 1009650 w 1114425"/>
                <a:gd name="connsiteY20" fmla="*/ 73819 h 862012"/>
                <a:gd name="connsiteX21" fmla="*/ 995362 w 1114425"/>
                <a:gd name="connsiteY21" fmla="*/ 47625 h 862012"/>
                <a:gd name="connsiteX22" fmla="*/ 983456 w 1114425"/>
                <a:gd name="connsiteY22" fmla="*/ 64294 h 862012"/>
                <a:gd name="connsiteX23" fmla="*/ 966787 w 1114425"/>
                <a:gd name="connsiteY23" fmla="*/ 69056 h 862012"/>
                <a:gd name="connsiteX24" fmla="*/ 935831 w 1114425"/>
                <a:gd name="connsiteY24" fmla="*/ 59531 h 862012"/>
                <a:gd name="connsiteX25" fmla="*/ 904875 w 1114425"/>
                <a:gd name="connsiteY25" fmla="*/ 23812 h 862012"/>
                <a:gd name="connsiteX26" fmla="*/ 888206 w 1114425"/>
                <a:gd name="connsiteY26" fmla="*/ 0 h 862012"/>
                <a:gd name="connsiteX27" fmla="*/ 869156 w 1114425"/>
                <a:gd name="connsiteY27" fmla="*/ 28575 h 862012"/>
                <a:gd name="connsiteX28" fmla="*/ 871537 w 1114425"/>
                <a:gd name="connsiteY28" fmla="*/ 69056 h 862012"/>
                <a:gd name="connsiteX29" fmla="*/ 847725 w 1114425"/>
                <a:gd name="connsiteY29" fmla="*/ 100012 h 862012"/>
                <a:gd name="connsiteX30" fmla="*/ 826293 w 1114425"/>
                <a:gd name="connsiteY30" fmla="*/ 97631 h 862012"/>
                <a:gd name="connsiteX31" fmla="*/ 800100 w 1114425"/>
                <a:gd name="connsiteY31" fmla="*/ 71437 h 862012"/>
                <a:gd name="connsiteX32" fmla="*/ 783431 w 1114425"/>
                <a:gd name="connsiteY32" fmla="*/ 57150 h 862012"/>
                <a:gd name="connsiteX33" fmla="*/ 764381 w 1114425"/>
                <a:gd name="connsiteY33" fmla="*/ 61912 h 862012"/>
                <a:gd name="connsiteX34" fmla="*/ 747712 w 1114425"/>
                <a:gd name="connsiteY34" fmla="*/ 92869 h 862012"/>
                <a:gd name="connsiteX35" fmla="*/ 742950 w 1114425"/>
                <a:gd name="connsiteY35" fmla="*/ 107156 h 862012"/>
                <a:gd name="connsiteX36" fmla="*/ 714375 w 1114425"/>
                <a:gd name="connsiteY36" fmla="*/ 107156 h 862012"/>
                <a:gd name="connsiteX37" fmla="*/ 700087 w 1114425"/>
                <a:gd name="connsiteY37" fmla="*/ 95250 h 862012"/>
                <a:gd name="connsiteX38" fmla="*/ 700087 w 1114425"/>
                <a:gd name="connsiteY38" fmla="*/ 66675 h 862012"/>
                <a:gd name="connsiteX39" fmla="*/ 704850 w 1114425"/>
                <a:gd name="connsiteY39" fmla="*/ 38100 h 862012"/>
                <a:gd name="connsiteX40" fmla="*/ 692943 w 1114425"/>
                <a:gd name="connsiteY40" fmla="*/ 23812 h 862012"/>
                <a:gd name="connsiteX41" fmla="*/ 669131 w 1114425"/>
                <a:gd name="connsiteY41" fmla="*/ 26194 h 862012"/>
                <a:gd name="connsiteX42" fmla="*/ 640556 w 1114425"/>
                <a:gd name="connsiteY42" fmla="*/ 19050 h 862012"/>
                <a:gd name="connsiteX43" fmla="*/ 604837 w 1114425"/>
                <a:gd name="connsiteY43" fmla="*/ 4762 h 862012"/>
                <a:gd name="connsiteX44" fmla="*/ 569118 w 1114425"/>
                <a:gd name="connsiteY44" fmla="*/ 4762 h 862012"/>
                <a:gd name="connsiteX45" fmla="*/ 557212 w 1114425"/>
                <a:gd name="connsiteY45" fmla="*/ 11906 h 862012"/>
                <a:gd name="connsiteX46" fmla="*/ 438150 w 1114425"/>
                <a:gd name="connsiteY46" fmla="*/ 69056 h 862012"/>
                <a:gd name="connsiteX47" fmla="*/ 421481 w 1114425"/>
                <a:gd name="connsiteY47" fmla="*/ 169069 h 862012"/>
                <a:gd name="connsiteX48" fmla="*/ 304800 w 1114425"/>
                <a:gd name="connsiteY48" fmla="*/ 228600 h 862012"/>
                <a:gd name="connsiteX49" fmla="*/ 276225 w 1114425"/>
                <a:gd name="connsiteY49" fmla="*/ 290512 h 862012"/>
                <a:gd name="connsiteX50" fmla="*/ 228600 w 1114425"/>
                <a:gd name="connsiteY50" fmla="*/ 285750 h 862012"/>
                <a:gd name="connsiteX51" fmla="*/ 211931 w 1114425"/>
                <a:gd name="connsiteY51" fmla="*/ 357187 h 862012"/>
                <a:gd name="connsiteX52" fmla="*/ 207168 w 1114425"/>
                <a:gd name="connsiteY52" fmla="*/ 369094 h 862012"/>
                <a:gd name="connsiteX53" fmla="*/ 223837 w 1114425"/>
                <a:gd name="connsiteY53" fmla="*/ 404812 h 862012"/>
                <a:gd name="connsiteX54" fmla="*/ 219075 w 1114425"/>
                <a:gd name="connsiteY54" fmla="*/ 511969 h 862012"/>
                <a:gd name="connsiteX55" fmla="*/ 195262 w 1114425"/>
                <a:gd name="connsiteY55" fmla="*/ 521494 h 862012"/>
                <a:gd name="connsiteX56" fmla="*/ 180975 w 1114425"/>
                <a:gd name="connsiteY56" fmla="*/ 502444 h 862012"/>
                <a:gd name="connsiteX57" fmla="*/ 161925 w 1114425"/>
                <a:gd name="connsiteY57" fmla="*/ 457200 h 862012"/>
                <a:gd name="connsiteX58" fmla="*/ 128587 w 1114425"/>
                <a:gd name="connsiteY58" fmla="*/ 433387 h 862012"/>
                <a:gd name="connsiteX59" fmla="*/ 116681 w 1114425"/>
                <a:gd name="connsiteY59" fmla="*/ 409575 h 862012"/>
                <a:gd name="connsiteX60" fmla="*/ 83343 w 1114425"/>
                <a:gd name="connsiteY60" fmla="*/ 421481 h 862012"/>
                <a:gd name="connsiteX61" fmla="*/ 78581 w 1114425"/>
                <a:gd name="connsiteY61" fmla="*/ 466725 h 862012"/>
                <a:gd name="connsiteX62" fmla="*/ 116681 w 1114425"/>
                <a:gd name="connsiteY62" fmla="*/ 514350 h 862012"/>
                <a:gd name="connsiteX63" fmla="*/ 123825 w 1114425"/>
                <a:gd name="connsiteY63" fmla="*/ 583406 h 862012"/>
                <a:gd name="connsiteX64" fmla="*/ 152400 w 1114425"/>
                <a:gd name="connsiteY64" fmla="*/ 631031 h 862012"/>
                <a:gd name="connsiteX65" fmla="*/ 142875 w 1114425"/>
                <a:gd name="connsiteY65" fmla="*/ 657225 h 862012"/>
                <a:gd name="connsiteX66" fmla="*/ 107156 w 1114425"/>
                <a:gd name="connsiteY66" fmla="*/ 697706 h 862012"/>
                <a:gd name="connsiteX67" fmla="*/ 42862 w 1114425"/>
                <a:gd name="connsiteY67" fmla="*/ 735806 h 862012"/>
                <a:gd name="connsiteX68" fmla="*/ 35718 w 1114425"/>
                <a:gd name="connsiteY68" fmla="*/ 769144 h 862012"/>
                <a:gd name="connsiteX69" fmla="*/ 19050 w 1114425"/>
                <a:gd name="connsiteY69" fmla="*/ 795337 h 862012"/>
                <a:gd name="connsiteX70" fmla="*/ 0 w 1114425"/>
                <a:gd name="connsiteY70" fmla="*/ 859631 h 862012"/>
                <a:gd name="connsiteX71" fmla="*/ 19050 w 1114425"/>
                <a:gd name="connsiteY71" fmla="*/ 862012 h 862012"/>
                <a:gd name="connsiteX72" fmla="*/ 154781 w 1114425"/>
                <a:gd name="connsiteY72" fmla="*/ 828675 h 862012"/>
                <a:gd name="connsiteX73" fmla="*/ 171450 w 1114425"/>
                <a:gd name="connsiteY73" fmla="*/ 757237 h 862012"/>
                <a:gd name="connsiteX74" fmla="*/ 259556 w 1114425"/>
                <a:gd name="connsiteY74" fmla="*/ 800100 h 862012"/>
                <a:gd name="connsiteX75" fmla="*/ 297656 w 1114425"/>
                <a:gd name="connsiteY75" fmla="*/ 700087 h 862012"/>
                <a:gd name="connsiteX76" fmla="*/ 385762 w 1114425"/>
                <a:gd name="connsiteY76" fmla="*/ 666750 h 862012"/>
                <a:gd name="connsiteX77" fmla="*/ 435768 w 1114425"/>
                <a:gd name="connsiteY77" fmla="*/ 681037 h 862012"/>
                <a:gd name="connsiteX78" fmla="*/ 473868 w 1114425"/>
                <a:gd name="connsiteY78" fmla="*/ 702469 h 862012"/>
                <a:gd name="connsiteX79" fmla="*/ 500062 w 1114425"/>
                <a:gd name="connsiteY79" fmla="*/ 707231 h 862012"/>
                <a:gd name="connsiteX80" fmla="*/ 516731 w 1114425"/>
                <a:gd name="connsiteY80" fmla="*/ 702469 h 862012"/>
                <a:gd name="connsiteX81" fmla="*/ 545306 w 1114425"/>
                <a:gd name="connsiteY81" fmla="*/ 671512 h 862012"/>
                <a:gd name="connsiteX82" fmla="*/ 576262 w 1114425"/>
                <a:gd name="connsiteY82" fmla="*/ 671512 h 862012"/>
                <a:gd name="connsiteX83" fmla="*/ 631031 w 1114425"/>
                <a:gd name="connsiteY83" fmla="*/ 650081 h 862012"/>
                <a:gd name="connsiteX0" fmla="*/ 631031 w 1138238"/>
                <a:gd name="connsiteY0" fmla="*/ 650081 h 862012"/>
                <a:gd name="connsiteX1" fmla="*/ 678656 w 1138238"/>
                <a:gd name="connsiteY1" fmla="*/ 585787 h 862012"/>
                <a:gd name="connsiteX2" fmla="*/ 702468 w 1138238"/>
                <a:gd name="connsiteY2" fmla="*/ 573881 h 862012"/>
                <a:gd name="connsiteX3" fmla="*/ 733425 w 1138238"/>
                <a:gd name="connsiteY3" fmla="*/ 573881 h 862012"/>
                <a:gd name="connsiteX4" fmla="*/ 778668 w 1138238"/>
                <a:gd name="connsiteY4" fmla="*/ 554831 h 862012"/>
                <a:gd name="connsiteX5" fmla="*/ 833437 w 1138238"/>
                <a:gd name="connsiteY5" fmla="*/ 528637 h 862012"/>
                <a:gd name="connsiteX6" fmla="*/ 883443 w 1138238"/>
                <a:gd name="connsiteY6" fmla="*/ 495300 h 862012"/>
                <a:gd name="connsiteX7" fmla="*/ 900112 w 1138238"/>
                <a:gd name="connsiteY7" fmla="*/ 490537 h 862012"/>
                <a:gd name="connsiteX8" fmla="*/ 919162 w 1138238"/>
                <a:gd name="connsiteY8" fmla="*/ 485775 h 862012"/>
                <a:gd name="connsiteX9" fmla="*/ 916781 w 1138238"/>
                <a:gd name="connsiteY9" fmla="*/ 447675 h 862012"/>
                <a:gd name="connsiteX10" fmla="*/ 954881 w 1138238"/>
                <a:gd name="connsiteY10" fmla="*/ 428625 h 862012"/>
                <a:gd name="connsiteX11" fmla="*/ 985837 w 1138238"/>
                <a:gd name="connsiteY11" fmla="*/ 407194 h 862012"/>
                <a:gd name="connsiteX12" fmla="*/ 1000125 w 1138238"/>
                <a:gd name="connsiteY12" fmla="*/ 347662 h 862012"/>
                <a:gd name="connsiteX13" fmla="*/ 981075 w 1138238"/>
                <a:gd name="connsiteY13" fmla="*/ 316706 h 862012"/>
                <a:gd name="connsiteX14" fmla="*/ 997743 w 1138238"/>
                <a:gd name="connsiteY14" fmla="*/ 271462 h 862012"/>
                <a:gd name="connsiteX15" fmla="*/ 1033462 w 1138238"/>
                <a:gd name="connsiteY15" fmla="*/ 233362 h 862012"/>
                <a:gd name="connsiteX16" fmla="*/ 1097756 w 1138238"/>
                <a:gd name="connsiteY16" fmla="*/ 209550 h 862012"/>
                <a:gd name="connsiteX17" fmla="*/ 1138238 w 1138238"/>
                <a:gd name="connsiteY17" fmla="*/ 185737 h 862012"/>
                <a:gd name="connsiteX18" fmla="*/ 1100137 w 1138238"/>
                <a:gd name="connsiteY18" fmla="*/ 161925 h 862012"/>
                <a:gd name="connsiteX19" fmla="*/ 1052512 w 1138238"/>
                <a:gd name="connsiteY19" fmla="*/ 107156 h 862012"/>
                <a:gd name="connsiteX20" fmla="*/ 1009650 w 1138238"/>
                <a:gd name="connsiteY20" fmla="*/ 73819 h 862012"/>
                <a:gd name="connsiteX21" fmla="*/ 995362 w 1138238"/>
                <a:gd name="connsiteY21" fmla="*/ 47625 h 862012"/>
                <a:gd name="connsiteX22" fmla="*/ 983456 w 1138238"/>
                <a:gd name="connsiteY22" fmla="*/ 64294 h 862012"/>
                <a:gd name="connsiteX23" fmla="*/ 966787 w 1138238"/>
                <a:gd name="connsiteY23" fmla="*/ 69056 h 862012"/>
                <a:gd name="connsiteX24" fmla="*/ 935831 w 1138238"/>
                <a:gd name="connsiteY24" fmla="*/ 59531 h 862012"/>
                <a:gd name="connsiteX25" fmla="*/ 904875 w 1138238"/>
                <a:gd name="connsiteY25" fmla="*/ 23812 h 862012"/>
                <a:gd name="connsiteX26" fmla="*/ 888206 w 1138238"/>
                <a:gd name="connsiteY26" fmla="*/ 0 h 862012"/>
                <a:gd name="connsiteX27" fmla="*/ 869156 w 1138238"/>
                <a:gd name="connsiteY27" fmla="*/ 28575 h 862012"/>
                <a:gd name="connsiteX28" fmla="*/ 871537 w 1138238"/>
                <a:gd name="connsiteY28" fmla="*/ 69056 h 862012"/>
                <a:gd name="connsiteX29" fmla="*/ 847725 w 1138238"/>
                <a:gd name="connsiteY29" fmla="*/ 100012 h 862012"/>
                <a:gd name="connsiteX30" fmla="*/ 826293 w 1138238"/>
                <a:gd name="connsiteY30" fmla="*/ 97631 h 862012"/>
                <a:gd name="connsiteX31" fmla="*/ 800100 w 1138238"/>
                <a:gd name="connsiteY31" fmla="*/ 71437 h 862012"/>
                <a:gd name="connsiteX32" fmla="*/ 783431 w 1138238"/>
                <a:gd name="connsiteY32" fmla="*/ 57150 h 862012"/>
                <a:gd name="connsiteX33" fmla="*/ 764381 w 1138238"/>
                <a:gd name="connsiteY33" fmla="*/ 61912 h 862012"/>
                <a:gd name="connsiteX34" fmla="*/ 747712 w 1138238"/>
                <a:gd name="connsiteY34" fmla="*/ 92869 h 862012"/>
                <a:gd name="connsiteX35" fmla="*/ 742950 w 1138238"/>
                <a:gd name="connsiteY35" fmla="*/ 107156 h 862012"/>
                <a:gd name="connsiteX36" fmla="*/ 714375 w 1138238"/>
                <a:gd name="connsiteY36" fmla="*/ 107156 h 862012"/>
                <a:gd name="connsiteX37" fmla="*/ 700087 w 1138238"/>
                <a:gd name="connsiteY37" fmla="*/ 95250 h 862012"/>
                <a:gd name="connsiteX38" fmla="*/ 700087 w 1138238"/>
                <a:gd name="connsiteY38" fmla="*/ 66675 h 862012"/>
                <a:gd name="connsiteX39" fmla="*/ 704850 w 1138238"/>
                <a:gd name="connsiteY39" fmla="*/ 38100 h 862012"/>
                <a:gd name="connsiteX40" fmla="*/ 692943 w 1138238"/>
                <a:gd name="connsiteY40" fmla="*/ 23812 h 862012"/>
                <a:gd name="connsiteX41" fmla="*/ 669131 w 1138238"/>
                <a:gd name="connsiteY41" fmla="*/ 26194 h 862012"/>
                <a:gd name="connsiteX42" fmla="*/ 640556 w 1138238"/>
                <a:gd name="connsiteY42" fmla="*/ 19050 h 862012"/>
                <a:gd name="connsiteX43" fmla="*/ 604837 w 1138238"/>
                <a:gd name="connsiteY43" fmla="*/ 4762 h 862012"/>
                <a:gd name="connsiteX44" fmla="*/ 569118 w 1138238"/>
                <a:gd name="connsiteY44" fmla="*/ 4762 h 862012"/>
                <a:gd name="connsiteX45" fmla="*/ 557212 w 1138238"/>
                <a:gd name="connsiteY45" fmla="*/ 11906 h 862012"/>
                <a:gd name="connsiteX46" fmla="*/ 438150 w 1138238"/>
                <a:gd name="connsiteY46" fmla="*/ 69056 h 862012"/>
                <a:gd name="connsiteX47" fmla="*/ 421481 w 1138238"/>
                <a:gd name="connsiteY47" fmla="*/ 169069 h 862012"/>
                <a:gd name="connsiteX48" fmla="*/ 304800 w 1138238"/>
                <a:gd name="connsiteY48" fmla="*/ 228600 h 862012"/>
                <a:gd name="connsiteX49" fmla="*/ 276225 w 1138238"/>
                <a:gd name="connsiteY49" fmla="*/ 290512 h 862012"/>
                <a:gd name="connsiteX50" fmla="*/ 228600 w 1138238"/>
                <a:gd name="connsiteY50" fmla="*/ 285750 h 862012"/>
                <a:gd name="connsiteX51" fmla="*/ 211931 w 1138238"/>
                <a:gd name="connsiteY51" fmla="*/ 357187 h 862012"/>
                <a:gd name="connsiteX52" fmla="*/ 207168 w 1138238"/>
                <a:gd name="connsiteY52" fmla="*/ 369094 h 862012"/>
                <a:gd name="connsiteX53" fmla="*/ 223837 w 1138238"/>
                <a:gd name="connsiteY53" fmla="*/ 404812 h 862012"/>
                <a:gd name="connsiteX54" fmla="*/ 219075 w 1138238"/>
                <a:gd name="connsiteY54" fmla="*/ 511969 h 862012"/>
                <a:gd name="connsiteX55" fmla="*/ 195262 w 1138238"/>
                <a:gd name="connsiteY55" fmla="*/ 521494 h 862012"/>
                <a:gd name="connsiteX56" fmla="*/ 180975 w 1138238"/>
                <a:gd name="connsiteY56" fmla="*/ 502444 h 862012"/>
                <a:gd name="connsiteX57" fmla="*/ 161925 w 1138238"/>
                <a:gd name="connsiteY57" fmla="*/ 457200 h 862012"/>
                <a:gd name="connsiteX58" fmla="*/ 128587 w 1138238"/>
                <a:gd name="connsiteY58" fmla="*/ 433387 h 862012"/>
                <a:gd name="connsiteX59" fmla="*/ 116681 w 1138238"/>
                <a:gd name="connsiteY59" fmla="*/ 409575 h 862012"/>
                <a:gd name="connsiteX60" fmla="*/ 83343 w 1138238"/>
                <a:gd name="connsiteY60" fmla="*/ 421481 h 862012"/>
                <a:gd name="connsiteX61" fmla="*/ 78581 w 1138238"/>
                <a:gd name="connsiteY61" fmla="*/ 466725 h 862012"/>
                <a:gd name="connsiteX62" fmla="*/ 116681 w 1138238"/>
                <a:gd name="connsiteY62" fmla="*/ 514350 h 862012"/>
                <a:gd name="connsiteX63" fmla="*/ 123825 w 1138238"/>
                <a:gd name="connsiteY63" fmla="*/ 583406 h 862012"/>
                <a:gd name="connsiteX64" fmla="*/ 152400 w 1138238"/>
                <a:gd name="connsiteY64" fmla="*/ 631031 h 862012"/>
                <a:gd name="connsiteX65" fmla="*/ 142875 w 1138238"/>
                <a:gd name="connsiteY65" fmla="*/ 657225 h 862012"/>
                <a:gd name="connsiteX66" fmla="*/ 107156 w 1138238"/>
                <a:gd name="connsiteY66" fmla="*/ 697706 h 862012"/>
                <a:gd name="connsiteX67" fmla="*/ 42862 w 1138238"/>
                <a:gd name="connsiteY67" fmla="*/ 735806 h 862012"/>
                <a:gd name="connsiteX68" fmla="*/ 35718 w 1138238"/>
                <a:gd name="connsiteY68" fmla="*/ 769144 h 862012"/>
                <a:gd name="connsiteX69" fmla="*/ 19050 w 1138238"/>
                <a:gd name="connsiteY69" fmla="*/ 795337 h 862012"/>
                <a:gd name="connsiteX70" fmla="*/ 0 w 1138238"/>
                <a:gd name="connsiteY70" fmla="*/ 859631 h 862012"/>
                <a:gd name="connsiteX71" fmla="*/ 19050 w 1138238"/>
                <a:gd name="connsiteY71" fmla="*/ 862012 h 862012"/>
                <a:gd name="connsiteX72" fmla="*/ 154781 w 1138238"/>
                <a:gd name="connsiteY72" fmla="*/ 828675 h 862012"/>
                <a:gd name="connsiteX73" fmla="*/ 171450 w 1138238"/>
                <a:gd name="connsiteY73" fmla="*/ 757237 h 862012"/>
                <a:gd name="connsiteX74" fmla="*/ 259556 w 1138238"/>
                <a:gd name="connsiteY74" fmla="*/ 800100 h 862012"/>
                <a:gd name="connsiteX75" fmla="*/ 297656 w 1138238"/>
                <a:gd name="connsiteY75" fmla="*/ 700087 h 862012"/>
                <a:gd name="connsiteX76" fmla="*/ 385762 w 1138238"/>
                <a:gd name="connsiteY76" fmla="*/ 666750 h 862012"/>
                <a:gd name="connsiteX77" fmla="*/ 435768 w 1138238"/>
                <a:gd name="connsiteY77" fmla="*/ 681037 h 862012"/>
                <a:gd name="connsiteX78" fmla="*/ 473868 w 1138238"/>
                <a:gd name="connsiteY78" fmla="*/ 702469 h 862012"/>
                <a:gd name="connsiteX79" fmla="*/ 500062 w 1138238"/>
                <a:gd name="connsiteY79" fmla="*/ 707231 h 862012"/>
                <a:gd name="connsiteX80" fmla="*/ 516731 w 1138238"/>
                <a:gd name="connsiteY80" fmla="*/ 702469 h 862012"/>
                <a:gd name="connsiteX81" fmla="*/ 545306 w 1138238"/>
                <a:gd name="connsiteY81" fmla="*/ 671512 h 862012"/>
                <a:gd name="connsiteX82" fmla="*/ 576262 w 1138238"/>
                <a:gd name="connsiteY82" fmla="*/ 671512 h 862012"/>
                <a:gd name="connsiteX83" fmla="*/ 631031 w 1138238"/>
                <a:gd name="connsiteY83" fmla="*/ 650081 h 862012"/>
                <a:gd name="connsiteX0" fmla="*/ 631031 w 1138238"/>
                <a:gd name="connsiteY0" fmla="*/ 650081 h 862012"/>
                <a:gd name="connsiteX1" fmla="*/ 678656 w 1138238"/>
                <a:gd name="connsiteY1" fmla="*/ 585787 h 862012"/>
                <a:gd name="connsiteX2" fmla="*/ 702468 w 1138238"/>
                <a:gd name="connsiteY2" fmla="*/ 573881 h 862012"/>
                <a:gd name="connsiteX3" fmla="*/ 733425 w 1138238"/>
                <a:gd name="connsiteY3" fmla="*/ 573881 h 862012"/>
                <a:gd name="connsiteX4" fmla="*/ 778668 w 1138238"/>
                <a:gd name="connsiteY4" fmla="*/ 554831 h 862012"/>
                <a:gd name="connsiteX5" fmla="*/ 833437 w 1138238"/>
                <a:gd name="connsiteY5" fmla="*/ 528637 h 862012"/>
                <a:gd name="connsiteX6" fmla="*/ 883443 w 1138238"/>
                <a:gd name="connsiteY6" fmla="*/ 495300 h 862012"/>
                <a:gd name="connsiteX7" fmla="*/ 900112 w 1138238"/>
                <a:gd name="connsiteY7" fmla="*/ 490537 h 862012"/>
                <a:gd name="connsiteX8" fmla="*/ 919162 w 1138238"/>
                <a:gd name="connsiteY8" fmla="*/ 485775 h 862012"/>
                <a:gd name="connsiteX9" fmla="*/ 916781 w 1138238"/>
                <a:gd name="connsiteY9" fmla="*/ 447675 h 862012"/>
                <a:gd name="connsiteX10" fmla="*/ 954881 w 1138238"/>
                <a:gd name="connsiteY10" fmla="*/ 428625 h 862012"/>
                <a:gd name="connsiteX11" fmla="*/ 985837 w 1138238"/>
                <a:gd name="connsiteY11" fmla="*/ 407194 h 862012"/>
                <a:gd name="connsiteX12" fmla="*/ 1000125 w 1138238"/>
                <a:gd name="connsiteY12" fmla="*/ 347662 h 862012"/>
                <a:gd name="connsiteX13" fmla="*/ 981075 w 1138238"/>
                <a:gd name="connsiteY13" fmla="*/ 316706 h 862012"/>
                <a:gd name="connsiteX14" fmla="*/ 997743 w 1138238"/>
                <a:gd name="connsiteY14" fmla="*/ 271462 h 862012"/>
                <a:gd name="connsiteX15" fmla="*/ 1033462 w 1138238"/>
                <a:gd name="connsiteY15" fmla="*/ 233362 h 862012"/>
                <a:gd name="connsiteX16" fmla="*/ 1097756 w 1138238"/>
                <a:gd name="connsiteY16" fmla="*/ 209550 h 862012"/>
                <a:gd name="connsiteX17" fmla="*/ 1138238 w 1138238"/>
                <a:gd name="connsiteY17" fmla="*/ 185737 h 862012"/>
                <a:gd name="connsiteX18" fmla="*/ 1107281 w 1138238"/>
                <a:gd name="connsiteY18" fmla="*/ 154781 h 862012"/>
                <a:gd name="connsiteX19" fmla="*/ 1052512 w 1138238"/>
                <a:gd name="connsiteY19" fmla="*/ 107156 h 862012"/>
                <a:gd name="connsiteX20" fmla="*/ 1009650 w 1138238"/>
                <a:gd name="connsiteY20" fmla="*/ 73819 h 862012"/>
                <a:gd name="connsiteX21" fmla="*/ 995362 w 1138238"/>
                <a:gd name="connsiteY21" fmla="*/ 47625 h 862012"/>
                <a:gd name="connsiteX22" fmla="*/ 983456 w 1138238"/>
                <a:gd name="connsiteY22" fmla="*/ 64294 h 862012"/>
                <a:gd name="connsiteX23" fmla="*/ 966787 w 1138238"/>
                <a:gd name="connsiteY23" fmla="*/ 69056 h 862012"/>
                <a:gd name="connsiteX24" fmla="*/ 935831 w 1138238"/>
                <a:gd name="connsiteY24" fmla="*/ 59531 h 862012"/>
                <a:gd name="connsiteX25" fmla="*/ 904875 w 1138238"/>
                <a:gd name="connsiteY25" fmla="*/ 23812 h 862012"/>
                <a:gd name="connsiteX26" fmla="*/ 888206 w 1138238"/>
                <a:gd name="connsiteY26" fmla="*/ 0 h 862012"/>
                <a:gd name="connsiteX27" fmla="*/ 869156 w 1138238"/>
                <a:gd name="connsiteY27" fmla="*/ 28575 h 862012"/>
                <a:gd name="connsiteX28" fmla="*/ 871537 w 1138238"/>
                <a:gd name="connsiteY28" fmla="*/ 69056 h 862012"/>
                <a:gd name="connsiteX29" fmla="*/ 847725 w 1138238"/>
                <a:gd name="connsiteY29" fmla="*/ 100012 h 862012"/>
                <a:gd name="connsiteX30" fmla="*/ 826293 w 1138238"/>
                <a:gd name="connsiteY30" fmla="*/ 97631 h 862012"/>
                <a:gd name="connsiteX31" fmla="*/ 800100 w 1138238"/>
                <a:gd name="connsiteY31" fmla="*/ 71437 h 862012"/>
                <a:gd name="connsiteX32" fmla="*/ 783431 w 1138238"/>
                <a:gd name="connsiteY32" fmla="*/ 57150 h 862012"/>
                <a:gd name="connsiteX33" fmla="*/ 764381 w 1138238"/>
                <a:gd name="connsiteY33" fmla="*/ 61912 h 862012"/>
                <a:gd name="connsiteX34" fmla="*/ 747712 w 1138238"/>
                <a:gd name="connsiteY34" fmla="*/ 92869 h 862012"/>
                <a:gd name="connsiteX35" fmla="*/ 742950 w 1138238"/>
                <a:gd name="connsiteY35" fmla="*/ 107156 h 862012"/>
                <a:gd name="connsiteX36" fmla="*/ 714375 w 1138238"/>
                <a:gd name="connsiteY36" fmla="*/ 107156 h 862012"/>
                <a:gd name="connsiteX37" fmla="*/ 700087 w 1138238"/>
                <a:gd name="connsiteY37" fmla="*/ 95250 h 862012"/>
                <a:gd name="connsiteX38" fmla="*/ 700087 w 1138238"/>
                <a:gd name="connsiteY38" fmla="*/ 66675 h 862012"/>
                <a:gd name="connsiteX39" fmla="*/ 704850 w 1138238"/>
                <a:gd name="connsiteY39" fmla="*/ 38100 h 862012"/>
                <a:gd name="connsiteX40" fmla="*/ 692943 w 1138238"/>
                <a:gd name="connsiteY40" fmla="*/ 23812 h 862012"/>
                <a:gd name="connsiteX41" fmla="*/ 669131 w 1138238"/>
                <a:gd name="connsiteY41" fmla="*/ 26194 h 862012"/>
                <a:gd name="connsiteX42" fmla="*/ 640556 w 1138238"/>
                <a:gd name="connsiteY42" fmla="*/ 19050 h 862012"/>
                <a:gd name="connsiteX43" fmla="*/ 604837 w 1138238"/>
                <a:gd name="connsiteY43" fmla="*/ 4762 h 862012"/>
                <a:gd name="connsiteX44" fmla="*/ 569118 w 1138238"/>
                <a:gd name="connsiteY44" fmla="*/ 4762 h 862012"/>
                <a:gd name="connsiteX45" fmla="*/ 557212 w 1138238"/>
                <a:gd name="connsiteY45" fmla="*/ 11906 h 862012"/>
                <a:gd name="connsiteX46" fmla="*/ 438150 w 1138238"/>
                <a:gd name="connsiteY46" fmla="*/ 69056 h 862012"/>
                <a:gd name="connsiteX47" fmla="*/ 421481 w 1138238"/>
                <a:gd name="connsiteY47" fmla="*/ 169069 h 862012"/>
                <a:gd name="connsiteX48" fmla="*/ 304800 w 1138238"/>
                <a:gd name="connsiteY48" fmla="*/ 228600 h 862012"/>
                <a:gd name="connsiteX49" fmla="*/ 276225 w 1138238"/>
                <a:gd name="connsiteY49" fmla="*/ 290512 h 862012"/>
                <a:gd name="connsiteX50" fmla="*/ 228600 w 1138238"/>
                <a:gd name="connsiteY50" fmla="*/ 285750 h 862012"/>
                <a:gd name="connsiteX51" fmla="*/ 211931 w 1138238"/>
                <a:gd name="connsiteY51" fmla="*/ 357187 h 862012"/>
                <a:gd name="connsiteX52" fmla="*/ 207168 w 1138238"/>
                <a:gd name="connsiteY52" fmla="*/ 369094 h 862012"/>
                <a:gd name="connsiteX53" fmla="*/ 223837 w 1138238"/>
                <a:gd name="connsiteY53" fmla="*/ 404812 h 862012"/>
                <a:gd name="connsiteX54" fmla="*/ 219075 w 1138238"/>
                <a:gd name="connsiteY54" fmla="*/ 511969 h 862012"/>
                <a:gd name="connsiteX55" fmla="*/ 195262 w 1138238"/>
                <a:gd name="connsiteY55" fmla="*/ 521494 h 862012"/>
                <a:gd name="connsiteX56" fmla="*/ 180975 w 1138238"/>
                <a:gd name="connsiteY56" fmla="*/ 502444 h 862012"/>
                <a:gd name="connsiteX57" fmla="*/ 161925 w 1138238"/>
                <a:gd name="connsiteY57" fmla="*/ 457200 h 862012"/>
                <a:gd name="connsiteX58" fmla="*/ 128587 w 1138238"/>
                <a:gd name="connsiteY58" fmla="*/ 433387 h 862012"/>
                <a:gd name="connsiteX59" fmla="*/ 116681 w 1138238"/>
                <a:gd name="connsiteY59" fmla="*/ 409575 h 862012"/>
                <a:gd name="connsiteX60" fmla="*/ 83343 w 1138238"/>
                <a:gd name="connsiteY60" fmla="*/ 421481 h 862012"/>
                <a:gd name="connsiteX61" fmla="*/ 78581 w 1138238"/>
                <a:gd name="connsiteY61" fmla="*/ 466725 h 862012"/>
                <a:gd name="connsiteX62" fmla="*/ 116681 w 1138238"/>
                <a:gd name="connsiteY62" fmla="*/ 514350 h 862012"/>
                <a:gd name="connsiteX63" fmla="*/ 123825 w 1138238"/>
                <a:gd name="connsiteY63" fmla="*/ 583406 h 862012"/>
                <a:gd name="connsiteX64" fmla="*/ 152400 w 1138238"/>
                <a:gd name="connsiteY64" fmla="*/ 631031 h 862012"/>
                <a:gd name="connsiteX65" fmla="*/ 142875 w 1138238"/>
                <a:gd name="connsiteY65" fmla="*/ 657225 h 862012"/>
                <a:gd name="connsiteX66" fmla="*/ 107156 w 1138238"/>
                <a:gd name="connsiteY66" fmla="*/ 697706 h 862012"/>
                <a:gd name="connsiteX67" fmla="*/ 42862 w 1138238"/>
                <a:gd name="connsiteY67" fmla="*/ 735806 h 862012"/>
                <a:gd name="connsiteX68" fmla="*/ 35718 w 1138238"/>
                <a:gd name="connsiteY68" fmla="*/ 769144 h 862012"/>
                <a:gd name="connsiteX69" fmla="*/ 19050 w 1138238"/>
                <a:gd name="connsiteY69" fmla="*/ 795337 h 862012"/>
                <a:gd name="connsiteX70" fmla="*/ 0 w 1138238"/>
                <a:gd name="connsiteY70" fmla="*/ 859631 h 862012"/>
                <a:gd name="connsiteX71" fmla="*/ 19050 w 1138238"/>
                <a:gd name="connsiteY71" fmla="*/ 862012 h 862012"/>
                <a:gd name="connsiteX72" fmla="*/ 154781 w 1138238"/>
                <a:gd name="connsiteY72" fmla="*/ 828675 h 862012"/>
                <a:gd name="connsiteX73" fmla="*/ 171450 w 1138238"/>
                <a:gd name="connsiteY73" fmla="*/ 757237 h 862012"/>
                <a:gd name="connsiteX74" fmla="*/ 259556 w 1138238"/>
                <a:gd name="connsiteY74" fmla="*/ 800100 h 862012"/>
                <a:gd name="connsiteX75" fmla="*/ 297656 w 1138238"/>
                <a:gd name="connsiteY75" fmla="*/ 700087 h 862012"/>
                <a:gd name="connsiteX76" fmla="*/ 385762 w 1138238"/>
                <a:gd name="connsiteY76" fmla="*/ 666750 h 862012"/>
                <a:gd name="connsiteX77" fmla="*/ 435768 w 1138238"/>
                <a:gd name="connsiteY77" fmla="*/ 681037 h 862012"/>
                <a:gd name="connsiteX78" fmla="*/ 473868 w 1138238"/>
                <a:gd name="connsiteY78" fmla="*/ 702469 h 862012"/>
                <a:gd name="connsiteX79" fmla="*/ 500062 w 1138238"/>
                <a:gd name="connsiteY79" fmla="*/ 707231 h 862012"/>
                <a:gd name="connsiteX80" fmla="*/ 516731 w 1138238"/>
                <a:gd name="connsiteY80" fmla="*/ 702469 h 862012"/>
                <a:gd name="connsiteX81" fmla="*/ 545306 w 1138238"/>
                <a:gd name="connsiteY81" fmla="*/ 671512 h 862012"/>
                <a:gd name="connsiteX82" fmla="*/ 576262 w 1138238"/>
                <a:gd name="connsiteY82" fmla="*/ 671512 h 862012"/>
                <a:gd name="connsiteX83" fmla="*/ 631031 w 1138238"/>
                <a:gd name="connsiteY83" fmla="*/ 650081 h 862012"/>
                <a:gd name="connsiteX0" fmla="*/ 631031 w 1138238"/>
                <a:gd name="connsiteY0" fmla="*/ 650081 h 862012"/>
                <a:gd name="connsiteX1" fmla="*/ 678656 w 1138238"/>
                <a:gd name="connsiteY1" fmla="*/ 585787 h 862012"/>
                <a:gd name="connsiteX2" fmla="*/ 702468 w 1138238"/>
                <a:gd name="connsiteY2" fmla="*/ 573881 h 862012"/>
                <a:gd name="connsiteX3" fmla="*/ 733425 w 1138238"/>
                <a:gd name="connsiteY3" fmla="*/ 573881 h 862012"/>
                <a:gd name="connsiteX4" fmla="*/ 778668 w 1138238"/>
                <a:gd name="connsiteY4" fmla="*/ 554831 h 862012"/>
                <a:gd name="connsiteX5" fmla="*/ 833437 w 1138238"/>
                <a:gd name="connsiteY5" fmla="*/ 528637 h 862012"/>
                <a:gd name="connsiteX6" fmla="*/ 883443 w 1138238"/>
                <a:gd name="connsiteY6" fmla="*/ 495300 h 862012"/>
                <a:gd name="connsiteX7" fmla="*/ 900112 w 1138238"/>
                <a:gd name="connsiteY7" fmla="*/ 490537 h 862012"/>
                <a:gd name="connsiteX8" fmla="*/ 919162 w 1138238"/>
                <a:gd name="connsiteY8" fmla="*/ 485775 h 862012"/>
                <a:gd name="connsiteX9" fmla="*/ 916781 w 1138238"/>
                <a:gd name="connsiteY9" fmla="*/ 447675 h 862012"/>
                <a:gd name="connsiteX10" fmla="*/ 954881 w 1138238"/>
                <a:gd name="connsiteY10" fmla="*/ 428625 h 862012"/>
                <a:gd name="connsiteX11" fmla="*/ 985837 w 1138238"/>
                <a:gd name="connsiteY11" fmla="*/ 407194 h 862012"/>
                <a:gd name="connsiteX12" fmla="*/ 1000125 w 1138238"/>
                <a:gd name="connsiteY12" fmla="*/ 347662 h 862012"/>
                <a:gd name="connsiteX13" fmla="*/ 981075 w 1138238"/>
                <a:gd name="connsiteY13" fmla="*/ 316706 h 862012"/>
                <a:gd name="connsiteX14" fmla="*/ 997743 w 1138238"/>
                <a:gd name="connsiteY14" fmla="*/ 271462 h 862012"/>
                <a:gd name="connsiteX15" fmla="*/ 1033462 w 1138238"/>
                <a:gd name="connsiteY15" fmla="*/ 233362 h 862012"/>
                <a:gd name="connsiteX16" fmla="*/ 1097756 w 1138238"/>
                <a:gd name="connsiteY16" fmla="*/ 209550 h 862012"/>
                <a:gd name="connsiteX17" fmla="*/ 1138238 w 1138238"/>
                <a:gd name="connsiteY17" fmla="*/ 185737 h 862012"/>
                <a:gd name="connsiteX18" fmla="*/ 1107281 w 1138238"/>
                <a:gd name="connsiteY18" fmla="*/ 154781 h 862012"/>
                <a:gd name="connsiteX19" fmla="*/ 1052512 w 1138238"/>
                <a:gd name="connsiteY19" fmla="*/ 97631 h 862012"/>
                <a:gd name="connsiteX20" fmla="*/ 1009650 w 1138238"/>
                <a:gd name="connsiteY20" fmla="*/ 73819 h 862012"/>
                <a:gd name="connsiteX21" fmla="*/ 995362 w 1138238"/>
                <a:gd name="connsiteY21" fmla="*/ 47625 h 862012"/>
                <a:gd name="connsiteX22" fmla="*/ 983456 w 1138238"/>
                <a:gd name="connsiteY22" fmla="*/ 64294 h 862012"/>
                <a:gd name="connsiteX23" fmla="*/ 966787 w 1138238"/>
                <a:gd name="connsiteY23" fmla="*/ 69056 h 862012"/>
                <a:gd name="connsiteX24" fmla="*/ 935831 w 1138238"/>
                <a:gd name="connsiteY24" fmla="*/ 59531 h 862012"/>
                <a:gd name="connsiteX25" fmla="*/ 904875 w 1138238"/>
                <a:gd name="connsiteY25" fmla="*/ 23812 h 862012"/>
                <a:gd name="connsiteX26" fmla="*/ 888206 w 1138238"/>
                <a:gd name="connsiteY26" fmla="*/ 0 h 862012"/>
                <a:gd name="connsiteX27" fmla="*/ 869156 w 1138238"/>
                <a:gd name="connsiteY27" fmla="*/ 28575 h 862012"/>
                <a:gd name="connsiteX28" fmla="*/ 871537 w 1138238"/>
                <a:gd name="connsiteY28" fmla="*/ 69056 h 862012"/>
                <a:gd name="connsiteX29" fmla="*/ 847725 w 1138238"/>
                <a:gd name="connsiteY29" fmla="*/ 100012 h 862012"/>
                <a:gd name="connsiteX30" fmla="*/ 826293 w 1138238"/>
                <a:gd name="connsiteY30" fmla="*/ 97631 h 862012"/>
                <a:gd name="connsiteX31" fmla="*/ 800100 w 1138238"/>
                <a:gd name="connsiteY31" fmla="*/ 71437 h 862012"/>
                <a:gd name="connsiteX32" fmla="*/ 783431 w 1138238"/>
                <a:gd name="connsiteY32" fmla="*/ 57150 h 862012"/>
                <a:gd name="connsiteX33" fmla="*/ 764381 w 1138238"/>
                <a:gd name="connsiteY33" fmla="*/ 61912 h 862012"/>
                <a:gd name="connsiteX34" fmla="*/ 747712 w 1138238"/>
                <a:gd name="connsiteY34" fmla="*/ 92869 h 862012"/>
                <a:gd name="connsiteX35" fmla="*/ 742950 w 1138238"/>
                <a:gd name="connsiteY35" fmla="*/ 107156 h 862012"/>
                <a:gd name="connsiteX36" fmla="*/ 714375 w 1138238"/>
                <a:gd name="connsiteY36" fmla="*/ 107156 h 862012"/>
                <a:gd name="connsiteX37" fmla="*/ 700087 w 1138238"/>
                <a:gd name="connsiteY37" fmla="*/ 95250 h 862012"/>
                <a:gd name="connsiteX38" fmla="*/ 700087 w 1138238"/>
                <a:gd name="connsiteY38" fmla="*/ 66675 h 862012"/>
                <a:gd name="connsiteX39" fmla="*/ 704850 w 1138238"/>
                <a:gd name="connsiteY39" fmla="*/ 38100 h 862012"/>
                <a:gd name="connsiteX40" fmla="*/ 692943 w 1138238"/>
                <a:gd name="connsiteY40" fmla="*/ 23812 h 862012"/>
                <a:gd name="connsiteX41" fmla="*/ 669131 w 1138238"/>
                <a:gd name="connsiteY41" fmla="*/ 26194 h 862012"/>
                <a:gd name="connsiteX42" fmla="*/ 640556 w 1138238"/>
                <a:gd name="connsiteY42" fmla="*/ 19050 h 862012"/>
                <a:gd name="connsiteX43" fmla="*/ 604837 w 1138238"/>
                <a:gd name="connsiteY43" fmla="*/ 4762 h 862012"/>
                <a:gd name="connsiteX44" fmla="*/ 569118 w 1138238"/>
                <a:gd name="connsiteY44" fmla="*/ 4762 h 862012"/>
                <a:gd name="connsiteX45" fmla="*/ 557212 w 1138238"/>
                <a:gd name="connsiteY45" fmla="*/ 11906 h 862012"/>
                <a:gd name="connsiteX46" fmla="*/ 438150 w 1138238"/>
                <a:gd name="connsiteY46" fmla="*/ 69056 h 862012"/>
                <a:gd name="connsiteX47" fmla="*/ 421481 w 1138238"/>
                <a:gd name="connsiteY47" fmla="*/ 169069 h 862012"/>
                <a:gd name="connsiteX48" fmla="*/ 304800 w 1138238"/>
                <a:gd name="connsiteY48" fmla="*/ 228600 h 862012"/>
                <a:gd name="connsiteX49" fmla="*/ 276225 w 1138238"/>
                <a:gd name="connsiteY49" fmla="*/ 290512 h 862012"/>
                <a:gd name="connsiteX50" fmla="*/ 228600 w 1138238"/>
                <a:gd name="connsiteY50" fmla="*/ 285750 h 862012"/>
                <a:gd name="connsiteX51" fmla="*/ 211931 w 1138238"/>
                <a:gd name="connsiteY51" fmla="*/ 357187 h 862012"/>
                <a:gd name="connsiteX52" fmla="*/ 207168 w 1138238"/>
                <a:gd name="connsiteY52" fmla="*/ 369094 h 862012"/>
                <a:gd name="connsiteX53" fmla="*/ 223837 w 1138238"/>
                <a:gd name="connsiteY53" fmla="*/ 404812 h 862012"/>
                <a:gd name="connsiteX54" fmla="*/ 219075 w 1138238"/>
                <a:gd name="connsiteY54" fmla="*/ 511969 h 862012"/>
                <a:gd name="connsiteX55" fmla="*/ 195262 w 1138238"/>
                <a:gd name="connsiteY55" fmla="*/ 521494 h 862012"/>
                <a:gd name="connsiteX56" fmla="*/ 180975 w 1138238"/>
                <a:gd name="connsiteY56" fmla="*/ 502444 h 862012"/>
                <a:gd name="connsiteX57" fmla="*/ 161925 w 1138238"/>
                <a:gd name="connsiteY57" fmla="*/ 457200 h 862012"/>
                <a:gd name="connsiteX58" fmla="*/ 128587 w 1138238"/>
                <a:gd name="connsiteY58" fmla="*/ 433387 h 862012"/>
                <a:gd name="connsiteX59" fmla="*/ 116681 w 1138238"/>
                <a:gd name="connsiteY59" fmla="*/ 409575 h 862012"/>
                <a:gd name="connsiteX60" fmla="*/ 83343 w 1138238"/>
                <a:gd name="connsiteY60" fmla="*/ 421481 h 862012"/>
                <a:gd name="connsiteX61" fmla="*/ 78581 w 1138238"/>
                <a:gd name="connsiteY61" fmla="*/ 466725 h 862012"/>
                <a:gd name="connsiteX62" fmla="*/ 116681 w 1138238"/>
                <a:gd name="connsiteY62" fmla="*/ 514350 h 862012"/>
                <a:gd name="connsiteX63" fmla="*/ 123825 w 1138238"/>
                <a:gd name="connsiteY63" fmla="*/ 583406 h 862012"/>
                <a:gd name="connsiteX64" fmla="*/ 152400 w 1138238"/>
                <a:gd name="connsiteY64" fmla="*/ 631031 h 862012"/>
                <a:gd name="connsiteX65" fmla="*/ 142875 w 1138238"/>
                <a:gd name="connsiteY65" fmla="*/ 657225 h 862012"/>
                <a:gd name="connsiteX66" fmla="*/ 107156 w 1138238"/>
                <a:gd name="connsiteY66" fmla="*/ 697706 h 862012"/>
                <a:gd name="connsiteX67" fmla="*/ 42862 w 1138238"/>
                <a:gd name="connsiteY67" fmla="*/ 735806 h 862012"/>
                <a:gd name="connsiteX68" fmla="*/ 35718 w 1138238"/>
                <a:gd name="connsiteY68" fmla="*/ 769144 h 862012"/>
                <a:gd name="connsiteX69" fmla="*/ 19050 w 1138238"/>
                <a:gd name="connsiteY69" fmla="*/ 795337 h 862012"/>
                <a:gd name="connsiteX70" fmla="*/ 0 w 1138238"/>
                <a:gd name="connsiteY70" fmla="*/ 859631 h 862012"/>
                <a:gd name="connsiteX71" fmla="*/ 19050 w 1138238"/>
                <a:gd name="connsiteY71" fmla="*/ 862012 h 862012"/>
                <a:gd name="connsiteX72" fmla="*/ 154781 w 1138238"/>
                <a:gd name="connsiteY72" fmla="*/ 828675 h 862012"/>
                <a:gd name="connsiteX73" fmla="*/ 171450 w 1138238"/>
                <a:gd name="connsiteY73" fmla="*/ 757237 h 862012"/>
                <a:gd name="connsiteX74" fmla="*/ 259556 w 1138238"/>
                <a:gd name="connsiteY74" fmla="*/ 800100 h 862012"/>
                <a:gd name="connsiteX75" fmla="*/ 297656 w 1138238"/>
                <a:gd name="connsiteY75" fmla="*/ 700087 h 862012"/>
                <a:gd name="connsiteX76" fmla="*/ 385762 w 1138238"/>
                <a:gd name="connsiteY76" fmla="*/ 666750 h 862012"/>
                <a:gd name="connsiteX77" fmla="*/ 435768 w 1138238"/>
                <a:gd name="connsiteY77" fmla="*/ 681037 h 862012"/>
                <a:gd name="connsiteX78" fmla="*/ 473868 w 1138238"/>
                <a:gd name="connsiteY78" fmla="*/ 702469 h 862012"/>
                <a:gd name="connsiteX79" fmla="*/ 500062 w 1138238"/>
                <a:gd name="connsiteY79" fmla="*/ 707231 h 862012"/>
                <a:gd name="connsiteX80" fmla="*/ 516731 w 1138238"/>
                <a:gd name="connsiteY80" fmla="*/ 702469 h 862012"/>
                <a:gd name="connsiteX81" fmla="*/ 545306 w 1138238"/>
                <a:gd name="connsiteY81" fmla="*/ 671512 h 862012"/>
                <a:gd name="connsiteX82" fmla="*/ 576262 w 1138238"/>
                <a:gd name="connsiteY82" fmla="*/ 671512 h 862012"/>
                <a:gd name="connsiteX83" fmla="*/ 631031 w 1138238"/>
                <a:gd name="connsiteY83" fmla="*/ 650081 h 8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138238" h="862012">
                  <a:moveTo>
                    <a:pt x="631031" y="650081"/>
                  </a:moveTo>
                  <a:lnTo>
                    <a:pt x="678656" y="585787"/>
                  </a:lnTo>
                  <a:lnTo>
                    <a:pt x="702468" y="573881"/>
                  </a:lnTo>
                  <a:lnTo>
                    <a:pt x="733425" y="573881"/>
                  </a:lnTo>
                  <a:lnTo>
                    <a:pt x="778668" y="554831"/>
                  </a:lnTo>
                  <a:lnTo>
                    <a:pt x="833437" y="528637"/>
                  </a:lnTo>
                  <a:lnTo>
                    <a:pt x="883443" y="495300"/>
                  </a:lnTo>
                  <a:lnTo>
                    <a:pt x="900112" y="490537"/>
                  </a:lnTo>
                  <a:lnTo>
                    <a:pt x="919162" y="485775"/>
                  </a:lnTo>
                  <a:lnTo>
                    <a:pt x="916781" y="447675"/>
                  </a:lnTo>
                  <a:lnTo>
                    <a:pt x="954881" y="428625"/>
                  </a:lnTo>
                  <a:lnTo>
                    <a:pt x="985837" y="407194"/>
                  </a:lnTo>
                  <a:lnTo>
                    <a:pt x="1000125" y="347662"/>
                  </a:lnTo>
                  <a:lnTo>
                    <a:pt x="981075" y="316706"/>
                  </a:lnTo>
                  <a:lnTo>
                    <a:pt x="997743" y="271462"/>
                  </a:lnTo>
                  <a:lnTo>
                    <a:pt x="1033462" y="233362"/>
                  </a:lnTo>
                  <a:lnTo>
                    <a:pt x="1097756" y="209550"/>
                  </a:lnTo>
                  <a:lnTo>
                    <a:pt x="1138238" y="185737"/>
                  </a:lnTo>
                  <a:lnTo>
                    <a:pt x="1107281" y="154781"/>
                  </a:lnTo>
                  <a:lnTo>
                    <a:pt x="1052512" y="97631"/>
                  </a:lnTo>
                  <a:lnTo>
                    <a:pt x="1009650" y="73819"/>
                  </a:lnTo>
                  <a:lnTo>
                    <a:pt x="995362" y="47625"/>
                  </a:lnTo>
                  <a:lnTo>
                    <a:pt x="983456" y="64294"/>
                  </a:lnTo>
                  <a:lnTo>
                    <a:pt x="966787" y="69056"/>
                  </a:lnTo>
                  <a:lnTo>
                    <a:pt x="935831" y="59531"/>
                  </a:lnTo>
                  <a:lnTo>
                    <a:pt x="904875" y="23812"/>
                  </a:lnTo>
                  <a:lnTo>
                    <a:pt x="888206" y="0"/>
                  </a:lnTo>
                  <a:lnTo>
                    <a:pt x="869156" y="28575"/>
                  </a:lnTo>
                  <a:lnTo>
                    <a:pt x="871537" y="69056"/>
                  </a:lnTo>
                  <a:lnTo>
                    <a:pt x="847725" y="100012"/>
                  </a:lnTo>
                  <a:lnTo>
                    <a:pt x="826293" y="97631"/>
                  </a:lnTo>
                  <a:lnTo>
                    <a:pt x="800100" y="71437"/>
                  </a:lnTo>
                  <a:lnTo>
                    <a:pt x="783431" y="57150"/>
                  </a:lnTo>
                  <a:lnTo>
                    <a:pt x="764381" y="61912"/>
                  </a:lnTo>
                  <a:lnTo>
                    <a:pt x="747712" y="92869"/>
                  </a:lnTo>
                  <a:lnTo>
                    <a:pt x="742950" y="107156"/>
                  </a:lnTo>
                  <a:lnTo>
                    <a:pt x="714375" y="107156"/>
                  </a:lnTo>
                  <a:lnTo>
                    <a:pt x="700087" y="95250"/>
                  </a:lnTo>
                  <a:lnTo>
                    <a:pt x="700087" y="66675"/>
                  </a:lnTo>
                  <a:lnTo>
                    <a:pt x="704850" y="38100"/>
                  </a:lnTo>
                  <a:lnTo>
                    <a:pt x="692943" y="23812"/>
                  </a:lnTo>
                  <a:lnTo>
                    <a:pt x="669131" y="26194"/>
                  </a:lnTo>
                  <a:lnTo>
                    <a:pt x="640556" y="19050"/>
                  </a:lnTo>
                  <a:lnTo>
                    <a:pt x="604837" y="4762"/>
                  </a:lnTo>
                  <a:lnTo>
                    <a:pt x="569118" y="4762"/>
                  </a:lnTo>
                  <a:lnTo>
                    <a:pt x="557212" y="11906"/>
                  </a:lnTo>
                  <a:lnTo>
                    <a:pt x="438150" y="69056"/>
                  </a:lnTo>
                  <a:lnTo>
                    <a:pt x="421481" y="169069"/>
                  </a:lnTo>
                  <a:lnTo>
                    <a:pt x="304800" y="228600"/>
                  </a:lnTo>
                  <a:lnTo>
                    <a:pt x="276225" y="290512"/>
                  </a:lnTo>
                  <a:lnTo>
                    <a:pt x="228600" y="285750"/>
                  </a:lnTo>
                  <a:lnTo>
                    <a:pt x="211931" y="357187"/>
                  </a:lnTo>
                  <a:lnTo>
                    <a:pt x="207168" y="369094"/>
                  </a:lnTo>
                  <a:lnTo>
                    <a:pt x="223837" y="404812"/>
                  </a:lnTo>
                  <a:lnTo>
                    <a:pt x="219075" y="511969"/>
                  </a:lnTo>
                  <a:lnTo>
                    <a:pt x="195262" y="521494"/>
                  </a:lnTo>
                  <a:lnTo>
                    <a:pt x="180975" y="502444"/>
                  </a:lnTo>
                  <a:lnTo>
                    <a:pt x="161925" y="457200"/>
                  </a:lnTo>
                  <a:lnTo>
                    <a:pt x="128587" y="433387"/>
                  </a:lnTo>
                  <a:lnTo>
                    <a:pt x="116681" y="409575"/>
                  </a:lnTo>
                  <a:lnTo>
                    <a:pt x="83343" y="421481"/>
                  </a:lnTo>
                  <a:lnTo>
                    <a:pt x="78581" y="466725"/>
                  </a:lnTo>
                  <a:lnTo>
                    <a:pt x="116681" y="514350"/>
                  </a:lnTo>
                  <a:lnTo>
                    <a:pt x="123825" y="583406"/>
                  </a:lnTo>
                  <a:lnTo>
                    <a:pt x="152400" y="631031"/>
                  </a:lnTo>
                  <a:lnTo>
                    <a:pt x="142875" y="657225"/>
                  </a:lnTo>
                  <a:lnTo>
                    <a:pt x="107156" y="697706"/>
                  </a:lnTo>
                  <a:lnTo>
                    <a:pt x="42862" y="735806"/>
                  </a:lnTo>
                  <a:lnTo>
                    <a:pt x="35718" y="769144"/>
                  </a:lnTo>
                  <a:lnTo>
                    <a:pt x="19050" y="795337"/>
                  </a:lnTo>
                  <a:lnTo>
                    <a:pt x="0" y="859631"/>
                  </a:lnTo>
                  <a:lnTo>
                    <a:pt x="19050" y="862012"/>
                  </a:lnTo>
                  <a:lnTo>
                    <a:pt x="154781" y="828675"/>
                  </a:lnTo>
                  <a:lnTo>
                    <a:pt x="171450" y="757237"/>
                  </a:lnTo>
                  <a:lnTo>
                    <a:pt x="259556" y="800100"/>
                  </a:lnTo>
                  <a:lnTo>
                    <a:pt x="297656" y="700087"/>
                  </a:lnTo>
                  <a:lnTo>
                    <a:pt x="385762" y="666750"/>
                  </a:lnTo>
                  <a:lnTo>
                    <a:pt x="435768" y="681037"/>
                  </a:lnTo>
                  <a:lnTo>
                    <a:pt x="473868" y="702469"/>
                  </a:lnTo>
                  <a:lnTo>
                    <a:pt x="500062" y="707231"/>
                  </a:lnTo>
                  <a:lnTo>
                    <a:pt x="516731" y="702469"/>
                  </a:lnTo>
                  <a:lnTo>
                    <a:pt x="545306" y="671512"/>
                  </a:lnTo>
                  <a:lnTo>
                    <a:pt x="576262" y="671512"/>
                  </a:lnTo>
                  <a:lnTo>
                    <a:pt x="631031" y="65008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121275" y="3319463"/>
              <a:ext cx="736600" cy="615950"/>
            </a:xfrm>
            <a:custGeom>
              <a:avLst/>
              <a:gdLst>
                <a:gd name="connsiteX0" fmla="*/ 123825 w 735806"/>
                <a:gd name="connsiteY0" fmla="*/ 504825 h 611981"/>
                <a:gd name="connsiteX1" fmla="*/ 207169 w 735806"/>
                <a:gd name="connsiteY1" fmla="*/ 528638 h 611981"/>
                <a:gd name="connsiteX2" fmla="*/ 235744 w 735806"/>
                <a:gd name="connsiteY2" fmla="*/ 535781 h 611981"/>
                <a:gd name="connsiteX3" fmla="*/ 257175 w 735806"/>
                <a:gd name="connsiteY3" fmla="*/ 531019 h 611981"/>
                <a:gd name="connsiteX4" fmla="*/ 259556 w 735806"/>
                <a:gd name="connsiteY4" fmla="*/ 547688 h 611981"/>
                <a:gd name="connsiteX5" fmla="*/ 266700 w 735806"/>
                <a:gd name="connsiteY5" fmla="*/ 604838 h 611981"/>
                <a:gd name="connsiteX6" fmla="*/ 276225 w 735806"/>
                <a:gd name="connsiteY6" fmla="*/ 611981 h 611981"/>
                <a:gd name="connsiteX7" fmla="*/ 276225 w 735806"/>
                <a:gd name="connsiteY7" fmla="*/ 611981 h 611981"/>
                <a:gd name="connsiteX8" fmla="*/ 311944 w 735806"/>
                <a:gd name="connsiteY8" fmla="*/ 592931 h 611981"/>
                <a:gd name="connsiteX9" fmla="*/ 323850 w 735806"/>
                <a:gd name="connsiteY9" fmla="*/ 566738 h 611981"/>
                <a:gd name="connsiteX10" fmla="*/ 340519 w 735806"/>
                <a:gd name="connsiteY10" fmla="*/ 561975 h 611981"/>
                <a:gd name="connsiteX11" fmla="*/ 364331 w 735806"/>
                <a:gd name="connsiteY11" fmla="*/ 585788 h 611981"/>
                <a:gd name="connsiteX12" fmla="*/ 381000 w 735806"/>
                <a:gd name="connsiteY12" fmla="*/ 600075 h 611981"/>
                <a:gd name="connsiteX13" fmla="*/ 400050 w 735806"/>
                <a:gd name="connsiteY13" fmla="*/ 607219 h 611981"/>
                <a:gd name="connsiteX14" fmla="*/ 426244 w 735806"/>
                <a:gd name="connsiteY14" fmla="*/ 573881 h 611981"/>
                <a:gd name="connsiteX15" fmla="*/ 433387 w 735806"/>
                <a:gd name="connsiteY15" fmla="*/ 533400 h 611981"/>
                <a:gd name="connsiteX16" fmla="*/ 447675 w 735806"/>
                <a:gd name="connsiteY16" fmla="*/ 504825 h 611981"/>
                <a:gd name="connsiteX17" fmla="*/ 473869 w 735806"/>
                <a:gd name="connsiteY17" fmla="*/ 542925 h 611981"/>
                <a:gd name="connsiteX18" fmla="*/ 495300 w 735806"/>
                <a:gd name="connsiteY18" fmla="*/ 561975 h 611981"/>
                <a:gd name="connsiteX19" fmla="*/ 516731 w 735806"/>
                <a:gd name="connsiteY19" fmla="*/ 578644 h 611981"/>
                <a:gd name="connsiteX20" fmla="*/ 550069 w 735806"/>
                <a:gd name="connsiteY20" fmla="*/ 566738 h 611981"/>
                <a:gd name="connsiteX21" fmla="*/ 557212 w 735806"/>
                <a:gd name="connsiteY21" fmla="*/ 547688 h 611981"/>
                <a:gd name="connsiteX22" fmla="*/ 557212 w 735806"/>
                <a:gd name="connsiteY22" fmla="*/ 535781 h 611981"/>
                <a:gd name="connsiteX23" fmla="*/ 531019 w 735806"/>
                <a:gd name="connsiteY23" fmla="*/ 511969 h 611981"/>
                <a:gd name="connsiteX24" fmla="*/ 514350 w 735806"/>
                <a:gd name="connsiteY24" fmla="*/ 421481 h 611981"/>
                <a:gd name="connsiteX25" fmla="*/ 514350 w 735806"/>
                <a:gd name="connsiteY25" fmla="*/ 421481 h 611981"/>
                <a:gd name="connsiteX26" fmla="*/ 464344 w 735806"/>
                <a:gd name="connsiteY26" fmla="*/ 445294 h 611981"/>
                <a:gd name="connsiteX27" fmla="*/ 438150 w 735806"/>
                <a:gd name="connsiteY27" fmla="*/ 431006 h 611981"/>
                <a:gd name="connsiteX28" fmla="*/ 426244 w 735806"/>
                <a:gd name="connsiteY28" fmla="*/ 385763 h 611981"/>
                <a:gd name="connsiteX29" fmla="*/ 411956 w 735806"/>
                <a:gd name="connsiteY29" fmla="*/ 381000 h 611981"/>
                <a:gd name="connsiteX30" fmla="*/ 388144 w 735806"/>
                <a:gd name="connsiteY30" fmla="*/ 350044 h 611981"/>
                <a:gd name="connsiteX31" fmla="*/ 409575 w 735806"/>
                <a:gd name="connsiteY31" fmla="*/ 314325 h 611981"/>
                <a:gd name="connsiteX32" fmla="*/ 507206 w 735806"/>
                <a:gd name="connsiteY32" fmla="*/ 338138 h 611981"/>
                <a:gd name="connsiteX33" fmla="*/ 528637 w 735806"/>
                <a:gd name="connsiteY33" fmla="*/ 311944 h 611981"/>
                <a:gd name="connsiteX34" fmla="*/ 626269 w 735806"/>
                <a:gd name="connsiteY34" fmla="*/ 290513 h 611981"/>
                <a:gd name="connsiteX35" fmla="*/ 631031 w 735806"/>
                <a:gd name="connsiteY35" fmla="*/ 240506 h 611981"/>
                <a:gd name="connsiteX36" fmla="*/ 714375 w 735806"/>
                <a:gd name="connsiteY36" fmla="*/ 166688 h 611981"/>
                <a:gd name="connsiteX37" fmla="*/ 735806 w 735806"/>
                <a:gd name="connsiteY37" fmla="*/ 71438 h 611981"/>
                <a:gd name="connsiteX38" fmla="*/ 707231 w 735806"/>
                <a:gd name="connsiteY38" fmla="*/ 0 h 611981"/>
                <a:gd name="connsiteX39" fmla="*/ 614362 w 735806"/>
                <a:gd name="connsiteY39" fmla="*/ 47625 h 611981"/>
                <a:gd name="connsiteX40" fmla="*/ 614362 w 735806"/>
                <a:gd name="connsiteY40" fmla="*/ 66675 h 611981"/>
                <a:gd name="connsiteX41" fmla="*/ 597694 w 735806"/>
                <a:gd name="connsiteY41" fmla="*/ 135731 h 611981"/>
                <a:gd name="connsiteX42" fmla="*/ 566737 w 735806"/>
                <a:gd name="connsiteY42" fmla="*/ 130969 h 611981"/>
                <a:gd name="connsiteX43" fmla="*/ 514350 w 735806"/>
                <a:gd name="connsiteY43" fmla="*/ 164306 h 611981"/>
                <a:gd name="connsiteX44" fmla="*/ 433387 w 735806"/>
                <a:gd name="connsiteY44" fmla="*/ 123825 h 611981"/>
                <a:gd name="connsiteX45" fmla="*/ 402431 w 735806"/>
                <a:gd name="connsiteY45" fmla="*/ 128588 h 611981"/>
                <a:gd name="connsiteX46" fmla="*/ 359569 w 735806"/>
                <a:gd name="connsiteY46" fmla="*/ 154781 h 611981"/>
                <a:gd name="connsiteX47" fmla="*/ 307181 w 735806"/>
                <a:gd name="connsiteY47" fmla="*/ 154781 h 611981"/>
                <a:gd name="connsiteX48" fmla="*/ 280987 w 735806"/>
                <a:gd name="connsiteY48" fmla="*/ 188119 h 611981"/>
                <a:gd name="connsiteX49" fmla="*/ 209550 w 735806"/>
                <a:gd name="connsiteY49" fmla="*/ 171450 h 611981"/>
                <a:gd name="connsiteX50" fmla="*/ 154781 w 735806"/>
                <a:gd name="connsiteY50" fmla="*/ 197644 h 611981"/>
                <a:gd name="connsiteX51" fmla="*/ 126206 w 735806"/>
                <a:gd name="connsiteY51" fmla="*/ 176213 h 611981"/>
                <a:gd name="connsiteX52" fmla="*/ 111919 w 735806"/>
                <a:gd name="connsiteY52" fmla="*/ 176213 h 611981"/>
                <a:gd name="connsiteX53" fmla="*/ 107156 w 735806"/>
                <a:gd name="connsiteY53" fmla="*/ 164306 h 611981"/>
                <a:gd name="connsiteX54" fmla="*/ 9525 w 735806"/>
                <a:gd name="connsiteY54" fmla="*/ 159544 h 611981"/>
                <a:gd name="connsiteX55" fmla="*/ 0 w 735806"/>
                <a:gd name="connsiteY55" fmla="*/ 190500 h 611981"/>
                <a:gd name="connsiteX56" fmla="*/ 2381 w 735806"/>
                <a:gd name="connsiteY56" fmla="*/ 261938 h 611981"/>
                <a:gd name="connsiteX57" fmla="*/ 30956 w 735806"/>
                <a:gd name="connsiteY57" fmla="*/ 278606 h 611981"/>
                <a:gd name="connsiteX58" fmla="*/ 47625 w 735806"/>
                <a:gd name="connsiteY58" fmla="*/ 285750 h 611981"/>
                <a:gd name="connsiteX59" fmla="*/ 69056 w 735806"/>
                <a:gd name="connsiteY59" fmla="*/ 292894 h 611981"/>
                <a:gd name="connsiteX60" fmla="*/ 80962 w 735806"/>
                <a:gd name="connsiteY60" fmla="*/ 319088 h 611981"/>
                <a:gd name="connsiteX61" fmla="*/ 109537 w 735806"/>
                <a:gd name="connsiteY61" fmla="*/ 340519 h 611981"/>
                <a:gd name="connsiteX62" fmla="*/ 111919 w 735806"/>
                <a:gd name="connsiteY62" fmla="*/ 390525 h 611981"/>
                <a:gd name="connsiteX63" fmla="*/ 128587 w 735806"/>
                <a:gd name="connsiteY63" fmla="*/ 428625 h 611981"/>
                <a:gd name="connsiteX64" fmla="*/ 104775 w 735806"/>
                <a:gd name="connsiteY64" fmla="*/ 445294 h 611981"/>
                <a:gd name="connsiteX65" fmla="*/ 123825 w 735806"/>
                <a:gd name="connsiteY65" fmla="*/ 504825 h 611981"/>
                <a:gd name="connsiteX0" fmla="*/ 123825 w 735806"/>
                <a:gd name="connsiteY0" fmla="*/ 504825 h 614362"/>
                <a:gd name="connsiteX1" fmla="*/ 207169 w 735806"/>
                <a:gd name="connsiteY1" fmla="*/ 528638 h 614362"/>
                <a:gd name="connsiteX2" fmla="*/ 235744 w 735806"/>
                <a:gd name="connsiteY2" fmla="*/ 535781 h 614362"/>
                <a:gd name="connsiteX3" fmla="*/ 257175 w 735806"/>
                <a:gd name="connsiteY3" fmla="*/ 531019 h 614362"/>
                <a:gd name="connsiteX4" fmla="*/ 259556 w 735806"/>
                <a:gd name="connsiteY4" fmla="*/ 547688 h 614362"/>
                <a:gd name="connsiteX5" fmla="*/ 266700 w 735806"/>
                <a:gd name="connsiteY5" fmla="*/ 604838 h 614362"/>
                <a:gd name="connsiteX6" fmla="*/ 276225 w 735806"/>
                <a:gd name="connsiteY6" fmla="*/ 611981 h 614362"/>
                <a:gd name="connsiteX7" fmla="*/ 276225 w 735806"/>
                <a:gd name="connsiteY7" fmla="*/ 611981 h 614362"/>
                <a:gd name="connsiteX8" fmla="*/ 311944 w 735806"/>
                <a:gd name="connsiteY8" fmla="*/ 614362 h 614362"/>
                <a:gd name="connsiteX9" fmla="*/ 323850 w 735806"/>
                <a:gd name="connsiteY9" fmla="*/ 566738 h 614362"/>
                <a:gd name="connsiteX10" fmla="*/ 340519 w 735806"/>
                <a:gd name="connsiteY10" fmla="*/ 561975 h 614362"/>
                <a:gd name="connsiteX11" fmla="*/ 364331 w 735806"/>
                <a:gd name="connsiteY11" fmla="*/ 585788 h 614362"/>
                <a:gd name="connsiteX12" fmla="*/ 381000 w 735806"/>
                <a:gd name="connsiteY12" fmla="*/ 600075 h 614362"/>
                <a:gd name="connsiteX13" fmla="*/ 400050 w 735806"/>
                <a:gd name="connsiteY13" fmla="*/ 607219 h 614362"/>
                <a:gd name="connsiteX14" fmla="*/ 426244 w 735806"/>
                <a:gd name="connsiteY14" fmla="*/ 573881 h 614362"/>
                <a:gd name="connsiteX15" fmla="*/ 433387 w 735806"/>
                <a:gd name="connsiteY15" fmla="*/ 533400 h 614362"/>
                <a:gd name="connsiteX16" fmla="*/ 447675 w 735806"/>
                <a:gd name="connsiteY16" fmla="*/ 504825 h 614362"/>
                <a:gd name="connsiteX17" fmla="*/ 473869 w 735806"/>
                <a:gd name="connsiteY17" fmla="*/ 542925 h 614362"/>
                <a:gd name="connsiteX18" fmla="*/ 495300 w 735806"/>
                <a:gd name="connsiteY18" fmla="*/ 561975 h 614362"/>
                <a:gd name="connsiteX19" fmla="*/ 516731 w 735806"/>
                <a:gd name="connsiteY19" fmla="*/ 578644 h 614362"/>
                <a:gd name="connsiteX20" fmla="*/ 550069 w 735806"/>
                <a:gd name="connsiteY20" fmla="*/ 566738 h 614362"/>
                <a:gd name="connsiteX21" fmla="*/ 557212 w 735806"/>
                <a:gd name="connsiteY21" fmla="*/ 547688 h 614362"/>
                <a:gd name="connsiteX22" fmla="*/ 557212 w 735806"/>
                <a:gd name="connsiteY22" fmla="*/ 535781 h 614362"/>
                <a:gd name="connsiteX23" fmla="*/ 531019 w 735806"/>
                <a:gd name="connsiteY23" fmla="*/ 511969 h 614362"/>
                <a:gd name="connsiteX24" fmla="*/ 514350 w 735806"/>
                <a:gd name="connsiteY24" fmla="*/ 421481 h 614362"/>
                <a:gd name="connsiteX25" fmla="*/ 514350 w 735806"/>
                <a:gd name="connsiteY25" fmla="*/ 421481 h 614362"/>
                <a:gd name="connsiteX26" fmla="*/ 464344 w 735806"/>
                <a:gd name="connsiteY26" fmla="*/ 445294 h 614362"/>
                <a:gd name="connsiteX27" fmla="*/ 438150 w 735806"/>
                <a:gd name="connsiteY27" fmla="*/ 431006 h 614362"/>
                <a:gd name="connsiteX28" fmla="*/ 426244 w 735806"/>
                <a:gd name="connsiteY28" fmla="*/ 385763 h 614362"/>
                <a:gd name="connsiteX29" fmla="*/ 411956 w 735806"/>
                <a:gd name="connsiteY29" fmla="*/ 381000 h 614362"/>
                <a:gd name="connsiteX30" fmla="*/ 388144 w 735806"/>
                <a:gd name="connsiteY30" fmla="*/ 350044 h 614362"/>
                <a:gd name="connsiteX31" fmla="*/ 409575 w 735806"/>
                <a:gd name="connsiteY31" fmla="*/ 314325 h 614362"/>
                <a:gd name="connsiteX32" fmla="*/ 507206 w 735806"/>
                <a:gd name="connsiteY32" fmla="*/ 338138 h 614362"/>
                <a:gd name="connsiteX33" fmla="*/ 528637 w 735806"/>
                <a:gd name="connsiteY33" fmla="*/ 311944 h 614362"/>
                <a:gd name="connsiteX34" fmla="*/ 626269 w 735806"/>
                <a:gd name="connsiteY34" fmla="*/ 290513 h 614362"/>
                <a:gd name="connsiteX35" fmla="*/ 631031 w 735806"/>
                <a:gd name="connsiteY35" fmla="*/ 240506 h 614362"/>
                <a:gd name="connsiteX36" fmla="*/ 714375 w 735806"/>
                <a:gd name="connsiteY36" fmla="*/ 166688 h 614362"/>
                <a:gd name="connsiteX37" fmla="*/ 735806 w 735806"/>
                <a:gd name="connsiteY37" fmla="*/ 71438 h 614362"/>
                <a:gd name="connsiteX38" fmla="*/ 707231 w 735806"/>
                <a:gd name="connsiteY38" fmla="*/ 0 h 614362"/>
                <a:gd name="connsiteX39" fmla="*/ 614362 w 735806"/>
                <a:gd name="connsiteY39" fmla="*/ 47625 h 614362"/>
                <a:gd name="connsiteX40" fmla="*/ 614362 w 735806"/>
                <a:gd name="connsiteY40" fmla="*/ 66675 h 614362"/>
                <a:gd name="connsiteX41" fmla="*/ 597694 w 735806"/>
                <a:gd name="connsiteY41" fmla="*/ 135731 h 614362"/>
                <a:gd name="connsiteX42" fmla="*/ 566737 w 735806"/>
                <a:gd name="connsiteY42" fmla="*/ 130969 h 614362"/>
                <a:gd name="connsiteX43" fmla="*/ 514350 w 735806"/>
                <a:gd name="connsiteY43" fmla="*/ 164306 h 614362"/>
                <a:gd name="connsiteX44" fmla="*/ 433387 w 735806"/>
                <a:gd name="connsiteY44" fmla="*/ 123825 h 614362"/>
                <a:gd name="connsiteX45" fmla="*/ 402431 w 735806"/>
                <a:gd name="connsiteY45" fmla="*/ 128588 h 614362"/>
                <a:gd name="connsiteX46" fmla="*/ 359569 w 735806"/>
                <a:gd name="connsiteY46" fmla="*/ 154781 h 614362"/>
                <a:gd name="connsiteX47" fmla="*/ 307181 w 735806"/>
                <a:gd name="connsiteY47" fmla="*/ 154781 h 614362"/>
                <a:gd name="connsiteX48" fmla="*/ 280987 w 735806"/>
                <a:gd name="connsiteY48" fmla="*/ 188119 h 614362"/>
                <a:gd name="connsiteX49" fmla="*/ 209550 w 735806"/>
                <a:gd name="connsiteY49" fmla="*/ 171450 h 614362"/>
                <a:gd name="connsiteX50" fmla="*/ 154781 w 735806"/>
                <a:gd name="connsiteY50" fmla="*/ 197644 h 614362"/>
                <a:gd name="connsiteX51" fmla="*/ 126206 w 735806"/>
                <a:gd name="connsiteY51" fmla="*/ 176213 h 614362"/>
                <a:gd name="connsiteX52" fmla="*/ 111919 w 735806"/>
                <a:gd name="connsiteY52" fmla="*/ 176213 h 614362"/>
                <a:gd name="connsiteX53" fmla="*/ 107156 w 735806"/>
                <a:gd name="connsiteY53" fmla="*/ 164306 h 614362"/>
                <a:gd name="connsiteX54" fmla="*/ 9525 w 735806"/>
                <a:gd name="connsiteY54" fmla="*/ 159544 h 614362"/>
                <a:gd name="connsiteX55" fmla="*/ 0 w 735806"/>
                <a:gd name="connsiteY55" fmla="*/ 190500 h 614362"/>
                <a:gd name="connsiteX56" fmla="*/ 2381 w 735806"/>
                <a:gd name="connsiteY56" fmla="*/ 261938 h 614362"/>
                <a:gd name="connsiteX57" fmla="*/ 30956 w 735806"/>
                <a:gd name="connsiteY57" fmla="*/ 278606 h 614362"/>
                <a:gd name="connsiteX58" fmla="*/ 47625 w 735806"/>
                <a:gd name="connsiteY58" fmla="*/ 285750 h 614362"/>
                <a:gd name="connsiteX59" fmla="*/ 69056 w 735806"/>
                <a:gd name="connsiteY59" fmla="*/ 292894 h 614362"/>
                <a:gd name="connsiteX60" fmla="*/ 80962 w 735806"/>
                <a:gd name="connsiteY60" fmla="*/ 319088 h 614362"/>
                <a:gd name="connsiteX61" fmla="*/ 109537 w 735806"/>
                <a:gd name="connsiteY61" fmla="*/ 340519 h 614362"/>
                <a:gd name="connsiteX62" fmla="*/ 111919 w 735806"/>
                <a:gd name="connsiteY62" fmla="*/ 390525 h 614362"/>
                <a:gd name="connsiteX63" fmla="*/ 128587 w 735806"/>
                <a:gd name="connsiteY63" fmla="*/ 428625 h 614362"/>
                <a:gd name="connsiteX64" fmla="*/ 104775 w 735806"/>
                <a:gd name="connsiteY64" fmla="*/ 445294 h 614362"/>
                <a:gd name="connsiteX65" fmla="*/ 123825 w 735806"/>
                <a:gd name="connsiteY65" fmla="*/ 504825 h 614362"/>
                <a:gd name="connsiteX0" fmla="*/ 123825 w 735806"/>
                <a:gd name="connsiteY0" fmla="*/ 504825 h 614362"/>
                <a:gd name="connsiteX1" fmla="*/ 207169 w 735806"/>
                <a:gd name="connsiteY1" fmla="*/ 528638 h 614362"/>
                <a:gd name="connsiteX2" fmla="*/ 235744 w 735806"/>
                <a:gd name="connsiteY2" fmla="*/ 535781 h 614362"/>
                <a:gd name="connsiteX3" fmla="*/ 257175 w 735806"/>
                <a:gd name="connsiteY3" fmla="*/ 531019 h 614362"/>
                <a:gd name="connsiteX4" fmla="*/ 259556 w 735806"/>
                <a:gd name="connsiteY4" fmla="*/ 547688 h 614362"/>
                <a:gd name="connsiteX5" fmla="*/ 259556 w 735806"/>
                <a:gd name="connsiteY5" fmla="*/ 592932 h 614362"/>
                <a:gd name="connsiteX6" fmla="*/ 276225 w 735806"/>
                <a:gd name="connsiteY6" fmla="*/ 611981 h 614362"/>
                <a:gd name="connsiteX7" fmla="*/ 276225 w 735806"/>
                <a:gd name="connsiteY7" fmla="*/ 611981 h 614362"/>
                <a:gd name="connsiteX8" fmla="*/ 311944 w 735806"/>
                <a:gd name="connsiteY8" fmla="*/ 614362 h 614362"/>
                <a:gd name="connsiteX9" fmla="*/ 323850 w 735806"/>
                <a:gd name="connsiteY9" fmla="*/ 566738 h 614362"/>
                <a:gd name="connsiteX10" fmla="*/ 340519 w 735806"/>
                <a:gd name="connsiteY10" fmla="*/ 561975 h 614362"/>
                <a:gd name="connsiteX11" fmla="*/ 364331 w 735806"/>
                <a:gd name="connsiteY11" fmla="*/ 585788 h 614362"/>
                <a:gd name="connsiteX12" fmla="*/ 381000 w 735806"/>
                <a:gd name="connsiteY12" fmla="*/ 600075 h 614362"/>
                <a:gd name="connsiteX13" fmla="*/ 400050 w 735806"/>
                <a:gd name="connsiteY13" fmla="*/ 607219 h 614362"/>
                <a:gd name="connsiteX14" fmla="*/ 426244 w 735806"/>
                <a:gd name="connsiteY14" fmla="*/ 573881 h 614362"/>
                <a:gd name="connsiteX15" fmla="*/ 433387 w 735806"/>
                <a:gd name="connsiteY15" fmla="*/ 533400 h 614362"/>
                <a:gd name="connsiteX16" fmla="*/ 447675 w 735806"/>
                <a:gd name="connsiteY16" fmla="*/ 504825 h 614362"/>
                <a:gd name="connsiteX17" fmla="*/ 473869 w 735806"/>
                <a:gd name="connsiteY17" fmla="*/ 542925 h 614362"/>
                <a:gd name="connsiteX18" fmla="*/ 495300 w 735806"/>
                <a:gd name="connsiteY18" fmla="*/ 561975 h 614362"/>
                <a:gd name="connsiteX19" fmla="*/ 516731 w 735806"/>
                <a:gd name="connsiteY19" fmla="*/ 578644 h 614362"/>
                <a:gd name="connsiteX20" fmla="*/ 550069 w 735806"/>
                <a:gd name="connsiteY20" fmla="*/ 566738 h 614362"/>
                <a:gd name="connsiteX21" fmla="*/ 557212 w 735806"/>
                <a:gd name="connsiteY21" fmla="*/ 547688 h 614362"/>
                <a:gd name="connsiteX22" fmla="*/ 557212 w 735806"/>
                <a:gd name="connsiteY22" fmla="*/ 535781 h 614362"/>
                <a:gd name="connsiteX23" fmla="*/ 531019 w 735806"/>
                <a:gd name="connsiteY23" fmla="*/ 511969 h 614362"/>
                <a:gd name="connsiteX24" fmla="*/ 514350 w 735806"/>
                <a:gd name="connsiteY24" fmla="*/ 421481 h 614362"/>
                <a:gd name="connsiteX25" fmla="*/ 514350 w 735806"/>
                <a:gd name="connsiteY25" fmla="*/ 421481 h 614362"/>
                <a:gd name="connsiteX26" fmla="*/ 464344 w 735806"/>
                <a:gd name="connsiteY26" fmla="*/ 445294 h 614362"/>
                <a:gd name="connsiteX27" fmla="*/ 438150 w 735806"/>
                <a:gd name="connsiteY27" fmla="*/ 431006 h 614362"/>
                <a:gd name="connsiteX28" fmla="*/ 426244 w 735806"/>
                <a:gd name="connsiteY28" fmla="*/ 385763 h 614362"/>
                <a:gd name="connsiteX29" fmla="*/ 411956 w 735806"/>
                <a:gd name="connsiteY29" fmla="*/ 381000 h 614362"/>
                <a:gd name="connsiteX30" fmla="*/ 388144 w 735806"/>
                <a:gd name="connsiteY30" fmla="*/ 350044 h 614362"/>
                <a:gd name="connsiteX31" fmla="*/ 409575 w 735806"/>
                <a:gd name="connsiteY31" fmla="*/ 314325 h 614362"/>
                <a:gd name="connsiteX32" fmla="*/ 507206 w 735806"/>
                <a:gd name="connsiteY32" fmla="*/ 338138 h 614362"/>
                <a:gd name="connsiteX33" fmla="*/ 528637 w 735806"/>
                <a:gd name="connsiteY33" fmla="*/ 311944 h 614362"/>
                <a:gd name="connsiteX34" fmla="*/ 626269 w 735806"/>
                <a:gd name="connsiteY34" fmla="*/ 290513 h 614362"/>
                <a:gd name="connsiteX35" fmla="*/ 631031 w 735806"/>
                <a:gd name="connsiteY35" fmla="*/ 240506 h 614362"/>
                <a:gd name="connsiteX36" fmla="*/ 714375 w 735806"/>
                <a:gd name="connsiteY36" fmla="*/ 166688 h 614362"/>
                <a:gd name="connsiteX37" fmla="*/ 735806 w 735806"/>
                <a:gd name="connsiteY37" fmla="*/ 71438 h 614362"/>
                <a:gd name="connsiteX38" fmla="*/ 707231 w 735806"/>
                <a:gd name="connsiteY38" fmla="*/ 0 h 614362"/>
                <a:gd name="connsiteX39" fmla="*/ 614362 w 735806"/>
                <a:gd name="connsiteY39" fmla="*/ 47625 h 614362"/>
                <a:gd name="connsiteX40" fmla="*/ 614362 w 735806"/>
                <a:gd name="connsiteY40" fmla="*/ 66675 h 614362"/>
                <a:gd name="connsiteX41" fmla="*/ 597694 w 735806"/>
                <a:gd name="connsiteY41" fmla="*/ 135731 h 614362"/>
                <a:gd name="connsiteX42" fmla="*/ 566737 w 735806"/>
                <a:gd name="connsiteY42" fmla="*/ 130969 h 614362"/>
                <a:gd name="connsiteX43" fmla="*/ 514350 w 735806"/>
                <a:gd name="connsiteY43" fmla="*/ 164306 h 614362"/>
                <a:gd name="connsiteX44" fmla="*/ 433387 w 735806"/>
                <a:gd name="connsiteY44" fmla="*/ 123825 h 614362"/>
                <a:gd name="connsiteX45" fmla="*/ 402431 w 735806"/>
                <a:gd name="connsiteY45" fmla="*/ 128588 h 614362"/>
                <a:gd name="connsiteX46" fmla="*/ 359569 w 735806"/>
                <a:gd name="connsiteY46" fmla="*/ 154781 h 614362"/>
                <a:gd name="connsiteX47" fmla="*/ 307181 w 735806"/>
                <a:gd name="connsiteY47" fmla="*/ 154781 h 614362"/>
                <a:gd name="connsiteX48" fmla="*/ 280987 w 735806"/>
                <a:gd name="connsiteY48" fmla="*/ 188119 h 614362"/>
                <a:gd name="connsiteX49" fmla="*/ 209550 w 735806"/>
                <a:gd name="connsiteY49" fmla="*/ 171450 h 614362"/>
                <a:gd name="connsiteX50" fmla="*/ 154781 w 735806"/>
                <a:gd name="connsiteY50" fmla="*/ 197644 h 614362"/>
                <a:gd name="connsiteX51" fmla="*/ 126206 w 735806"/>
                <a:gd name="connsiteY51" fmla="*/ 176213 h 614362"/>
                <a:gd name="connsiteX52" fmla="*/ 111919 w 735806"/>
                <a:gd name="connsiteY52" fmla="*/ 176213 h 614362"/>
                <a:gd name="connsiteX53" fmla="*/ 107156 w 735806"/>
                <a:gd name="connsiteY53" fmla="*/ 164306 h 614362"/>
                <a:gd name="connsiteX54" fmla="*/ 9525 w 735806"/>
                <a:gd name="connsiteY54" fmla="*/ 159544 h 614362"/>
                <a:gd name="connsiteX55" fmla="*/ 0 w 735806"/>
                <a:gd name="connsiteY55" fmla="*/ 190500 h 614362"/>
                <a:gd name="connsiteX56" fmla="*/ 2381 w 735806"/>
                <a:gd name="connsiteY56" fmla="*/ 261938 h 614362"/>
                <a:gd name="connsiteX57" fmla="*/ 30956 w 735806"/>
                <a:gd name="connsiteY57" fmla="*/ 278606 h 614362"/>
                <a:gd name="connsiteX58" fmla="*/ 47625 w 735806"/>
                <a:gd name="connsiteY58" fmla="*/ 285750 h 614362"/>
                <a:gd name="connsiteX59" fmla="*/ 69056 w 735806"/>
                <a:gd name="connsiteY59" fmla="*/ 292894 h 614362"/>
                <a:gd name="connsiteX60" fmla="*/ 80962 w 735806"/>
                <a:gd name="connsiteY60" fmla="*/ 319088 h 614362"/>
                <a:gd name="connsiteX61" fmla="*/ 109537 w 735806"/>
                <a:gd name="connsiteY61" fmla="*/ 340519 h 614362"/>
                <a:gd name="connsiteX62" fmla="*/ 111919 w 735806"/>
                <a:gd name="connsiteY62" fmla="*/ 390525 h 614362"/>
                <a:gd name="connsiteX63" fmla="*/ 128587 w 735806"/>
                <a:gd name="connsiteY63" fmla="*/ 428625 h 614362"/>
                <a:gd name="connsiteX64" fmla="*/ 104775 w 735806"/>
                <a:gd name="connsiteY64" fmla="*/ 445294 h 614362"/>
                <a:gd name="connsiteX65" fmla="*/ 123825 w 735806"/>
                <a:gd name="connsiteY65" fmla="*/ 504825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35806" h="614362">
                  <a:moveTo>
                    <a:pt x="123825" y="504825"/>
                  </a:moveTo>
                  <a:lnTo>
                    <a:pt x="207169" y="528638"/>
                  </a:lnTo>
                  <a:lnTo>
                    <a:pt x="235744" y="535781"/>
                  </a:lnTo>
                  <a:lnTo>
                    <a:pt x="257175" y="531019"/>
                  </a:lnTo>
                  <a:lnTo>
                    <a:pt x="259556" y="547688"/>
                  </a:lnTo>
                  <a:lnTo>
                    <a:pt x="259556" y="592932"/>
                  </a:lnTo>
                  <a:lnTo>
                    <a:pt x="276225" y="611981"/>
                  </a:lnTo>
                  <a:lnTo>
                    <a:pt x="276225" y="611981"/>
                  </a:lnTo>
                  <a:lnTo>
                    <a:pt x="311944" y="614362"/>
                  </a:lnTo>
                  <a:lnTo>
                    <a:pt x="323850" y="566738"/>
                  </a:lnTo>
                  <a:lnTo>
                    <a:pt x="340519" y="561975"/>
                  </a:lnTo>
                  <a:lnTo>
                    <a:pt x="364331" y="585788"/>
                  </a:lnTo>
                  <a:lnTo>
                    <a:pt x="381000" y="600075"/>
                  </a:lnTo>
                  <a:lnTo>
                    <a:pt x="400050" y="607219"/>
                  </a:lnTo>
                  <a:lnTo>
                    <a:pt x="426244" y="573881"/>
                  </a:lnTo>
                  <a:lnTo>
                    <a:pt x="433387" y="533400"/>
                  </a:lnTo>
                  <a:lnTo>
                    <a:pt x="447675" y="504825"/>
                  </a:lnTo>
                  <a:lnTo>
                    <a:pt x="473869" y="542925"/>
                  </a:lnTo>
                  <a:lnTo>
                    <a:pt x="495300" y="561975"/>
                  </a:lnTo>
                  <a:lnTo>
                    <a:pt x="516731" y="578644"/>
                  </a:lnTo>
                  <a:lnTo>
                    <a:pt x="550069" y="566738"/>
                  </a:lnTo>
                  <a:lnTo>
                    <a:pt x="557212" y="547688"/>
                  </a:lnTo>
                  <a:lnTo>
                    <a:pt x="557212" y="535781"/>
                  </a:lnTo>
                  <a:lnTo>
                    <a:pt x="531019" y="511969"/>
                  </a:lnTo>
                  <a:lnTo>
                    <a:pt x="514350" y="421481"/>
                  </a:lnTo>
                  <a:lnTo>
                    <a:pt x="514350" y="421481"/>
                  </a:lnTo>
                  <a:lnTo>
                    <a:pt x="464344" y="445294"/>
                  </a:lnTo>
                  <a:lnTo>
                    <a:pt x="438150" y="431006"/>
                  </a:lnTo>
                  <a:lnTo>
                    <a:pt x="426244" y="385763"/>
                  </a:lnTo>
                  <a:lnTo>
                    <a:pt x="411956" y="381000"/>
                  </a:lnTo>
                  <a:lnTo>
                    <a:pt x="388144" y="350044"/>
                  </a:lnTo>
                  <a:lnTo>
                    <a:pt x="409575" y="314325"/>
                  </a:lnTo>
                  <a:lnTo>
                    <a:pt x="507206" y="338138"/>
                  </a:lnTo>
                  <a:lnTo>
                    <a:pt x="528637" y="311944"/>
                  </a:lnTo>
                  <a:lnTo>
                    <a:pt x="626269" y="290513"/>
                  </a:lnTo>
                  <a:lnTo>
                    <a:pt x="631031" y="240506"/>
                  </a:lnTo>
                  <a:lnTo>
                    <a:pt x="714375" y="166688"/>
                  </a:lnTo>
                  <a:lnTo>
                    <a:pt x="735806" y="71438"/>
                  </a:lnTo>
                  <a:lnTo>
                    <a:pt x="707231" y="0"/>
                  </a:lnTo>
                  <a:lnTo>
                    <a:pt x="614362" y="47625"/>
                  </a:lnTo>
                  <a:lnTo>
                    <a:pt x="614362" y="66675"/>
                  </a:lnTo>
                  <a:lnTo>
                    <a:pt x="597694" y="135731"/>
                  </a:lnTo>
                  <a:lnTo>
                    <a:pt x="566737" y="130969"/>
                  </a:lnTo>
                  <a:lnTo>
                    <a:pt x="514350" y="164306"/>
                  </a:lnTo>
                  <a:lnTo>
                    <a:pt x="433387" y="123825"/>
                  </a:lnTo>
                  <a:lnTo>
                    <a:pt x="402431" y="128588"/>
                  </a:lnTo>
                  <a:lnTo>
                    <a:pt x="359569" y="154781"/>
                  </a:lnTo>
                  <a:lnTo>
                    <a:pt x="307181" y="154781"/>
                  </a:lnTo>
                  <a:lnTo>
                    <a:pt x="280987" y="188119"/>
                  </a:lnTo>
                  <a:lnTo>
                    <a:pt x="209550" y="171450"/>
                  </a:lnTo>
                  <a:lnTo>
                    <a:pt x="154781" y="197644"/>
                  </a:lnTo>
                  <a:lnTo>
                    <a:pt x="126206" y="176213"/>
                  </a:lnTo>
                  <a:lnTo>
                    <a:pt x="111919" y="176213"/>
                  </a:lnTo>
                  <a:lnTo>
                    <a:pt x="107156" y="164306"/>
                  </a:lnTo>
                  <a:lnTo>
                    <a:pt x="9525" y="159544"/>
                  </a:lnTo>
                  <a:lnTo>
                    <a:pt x="0" y="190500"/>
                  </a:lnTo>
                  <a:cubicBezTo>
                    <a:pt x="794" y="214313"/>
                    <a:pt x="1587" y="238125"/>
                    <a:pt x="2381" y="261938"/>
                  </a:cubicBezTo>
                  <a:lnTo>
                    <a:pt x="30956" y="278606"/>
                  </a:lnTo>
                  <a:lnTo>
                    <a:pt x="47625" y="285750"/>
                  </a:lnTo>
                  <a:lnTo>
                    <a:pt x="69056" y="292894"/>
                  </a:lnTo>
                  <a:lnTo>
                    <a:pt x="80962" y="319088"/>
                  </a:lnTo>
                  <a:lnTo>
                    <a:pt x="109537" y="340519"/>
                  </a:lnTo>
                  <a:lnTo>
                    <a:pt x="111919" y="390525"/>
                  </a:lnTo>
                  <a:lnTo>
                    <a:pt x="128587" y="428625"/>
                  </a:lnTo>
                  <a:lnTo>
                    <a:pt x="104775" y="445294"/>
                  </a:lnTo>
                  <a:lnTo>
                    <a:pt x="123825" y="50482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32550" y="3511550"/>
              <a:ext cx="207963" cy="293688"/>
            </a:xfrm>
            <a:custGeom>
              <a:avLst/>
              <a:gdLst>
                <a:gd name="connsiteX0" fmla="*/ 195262 w 207168"/>
                <a:gd name="connsiteY0" fmla="*/ 0 h 295275"/>
                <a:gd name="connsiteX1" fmla="*/ 64293 w 207168"/>
                <a:gd name="connsiteY1" fmla="*/ 45244 h 295275"/>
                <a:gd name="connsiteX2" fmla="*/ 9525 w 207168"/>
                <a:gd name="connsiteY2" fmla="*/ 90488 h 295275"/>
                <a:gd name="connsiteX3" fmla="*/ 2381 w 207168"/>
                <a:gd name="connsiteY3" fmla="*/ 152400 h 295275"/>
                <a:gd name="connsiteX4" fmla="*/ 0 w 207168"/>
                <a:gd name="connsiteY4" fmla="*/ 197644 h 295275"/>
                <a:gd name="connsiteX5" fmla="*/ 7143 w 207168"/>
                <a:gd name="connsiteY5" fmla="*/ 204788 h 295275"/>
                <a:gd name="connsiteX6" fmla="*/ 4762 w 207168"/>
                <a:gd name="connsiteY6" fmla="*/ 228600 h 295275"/>
                <a:gd name="connsiteX7" fmla="*/ 30956 w 207168"/>
                <a:gd name="connsiteY7" fmla="*/ 252413 h 295275"/>
                <a:gd name="connsiteX8" fmla="*/ 52387 w 207168"/>
                <a:gd name="connsiteY8" fmla="*/ 295275 h 295275"/>
                <a:gd name="connsiteX9" fmla="*/ 69056 w 207168"/>
                <a:gd name="connsiteY9" fmla="*/ 288131 h 295275"/>
                <a:gd name="connsiteX10" fmla="*/ 69056 w 207168"/>
                <a:gd name="connsiteY10" fmla="*/ 259556 h 295275"/>
                <a:gd name="connsiteX11" fmla="*/ 88106 w 207168"/>
                <a:gd name="connsiteY11" fmla="*/ 233363 h 295275"/>
                <a:gd name="connsiteX12" fmla="*/ 104775 w 207168"/>
                <a:gd name="connsiteY12" fmla="*/ 228600 h 295275"/>
                <a:gd name="connsiteX13" fmla="*/ 176212 w 207168"/>
                <a:gd name="connsiteY13" fmla="*/ 161925 h 295275"/>
                <a:gd name="connsiteX14" fmla="*/ 180975 w 207168"/>
                <a:gd name="connsiteY14" fmla="*/ 128588 h 295275"/>
                <a:gd name="connsiteX15" fmla="*/ 185737 w 207168"/>
                <a:gd name="connsiteY15" fmla="*/ 97631 h 295275"/>
                <a:gd name="connsiteX16" fmla="*/ 185737 w 207168"/>
                <a:gd name="connsiteY16" fmla="*/ 88106 h 295275"/>
                <a:gd name="connsiteX17" fmla="*/ 207168 w 207168"/>
                <a:gd name="connsiteY17" fmla="*/ 59531 h 295275"/>
                <a:gd name="connsiteX18" fmla="*/ 195262 w 207168"/>
                <a:gd name="connsiteY1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168" h="295275">
                  <a:moveTo>
                    <a:pt x="195262" y="0"/>
                  </a:moveTo>
                  <a:lnTo>
                    <a:pt x="64293" y="45244"/>
                  </a:lnTo>
                  <a:lnTo>
                    <a:pt x="9525" y="90488"/>
                  </a:lnTo>
                  <a:lnTo>
                    <a:pt x="2381" y="152400"/>
                  </a:lnTo>
                  <a:lnTo>
                    <a:pt x="0" y="197644"/>
                  </a:lnTo>
                  <a:lnTo>
                    <a:pt x="7143" y="204788"/>
                  </a:lnTo>
                  <a:lnTo>
                    <a:pt x="4762" y="228600"/>
                  </a:lnTo>
                  <a:lnTo>
                    <a:pt x="30956" y="252413"/>
                  </a:lnTo>
                  <a:lnTo>
                    <a:pt x="52387" y="295275"/>
                  </a:lnTo>
                  <a:lnTo>
                    <a:pt x="69056" y="288131"/>
                  </a:lnTo>
                  <a:lnTo>
                    <a:pt x="69056" y="259556"/>
                  </a:lnTo>
                  <a:lnTo>
                    <a:pt x="88106" y="233363"/>
                  </a:lnTo>
                  <a:lnTo>
                    <a:pt x="104775" y="228600"/>
                  </a:lnTo>
                  <a:lnTo>
                    <a:pt x="176212" y="161925"/>
                  </a:lnTo>
                  <a:lnTo>
                    <a:pt x="180975" y="128588"/>
                  </a:lnTo>
                  <a:lnTo>
                    <a:pt x="185737" y="97631"/>
                  </a:lnTo>
                  <a:lnTo>
                    <a:pt x="185737" y="88106"/>
                  </a:lnTo>
                  <a:lnTo>
                    <a:pt x="207168" y="59531"/>
                  </a:lnTo>
                  <a:lnTo>
                    <a:pt x="195262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604000" y="3495675"/>
              <a:ext cx="217488" cy="414338"/>
            </a:xfrm>
            <a:custGeom>
              <a:avLst/>
              <a:gdLst>
                <a:gd name="connsiteX0" fmla="*/ 0 w 216693"/>
                <a:gd name="connsiteY0" fmla="*/ 183356 h 411956"/>
                <a:gd name="connsiteX1" fmla="*/ 40481 w 216693"/>
                <a:gd name="connsiteY1" fmla="*/ 254793 h 411956"/>
                <a:gd name="connsiteX2" fmla="*/ 59531 w 216693"/>
                <a:gd name="connsiteY2" fmla="*/ 276225 h 411956"/>
                <a:gd name="connsiteX3" fmla="*/ 71437 w 216693"/>
                <a:gd name="connsiteY3" fmla="*/ 309562 h 411956"/>
                <a:gd name="connsiteX4" fmla="*/ 73818 w 216693"/>
                <a:gd name="connsiteY4" fmla="*/ 342900 h 411956"/>
                <a:gd name="connsiteX5" fmla="*/ 111918 w 216693"/>
                <a:gd name="connsiteY5" fmla="*/ 392906 h 411956"/>
                <a:gd name="connsiteX6" fmla="*/ 130968 w 216693"/>
                <a:gd name="connsiteY6" fmla="*/ 388143 h 411956"/>
                <a:gd name="connsiteX7" fmla="*/ 157162 w 216693"/>
                <a:gd name="connsiteY7" fmla="*/ 411956 h 411956"/>
                <a:gd name="connsiteX8" fmla="*/ 192881 w 216693"/>
                <a:gd name="connsiteY8" fmla="*/ 402431 h 411956"/>
                <a:gd name="connsiteX9" fmla="*/ 185737 w 216693"/>
                <a:gd name="connsiteY9" fmla="*/ 309562 h 411956"/>
                <a:gd name="connsiteX10" fmla="*/ 216693 w 216693"/>
                <a:gd name="connsiteY10" fmla="*/ 257175 h 411956"/>
                <a:gd name="connsiteX11" fmla="*/ 216693 w 216693"/>
                <a:gd name="connsiteY11" fmla="*/ 128587 h 411956"/>
                <a:gd name="connsiteX12" fmla="*/ 211931 w 216693"/>
                <a:gd name="connsiteY12" fmla="*/ 80962 h 411956"/>
                <a:gd name="connsiteX13" fmla="*/ 142875 w 216693"/>
                <a:gd name="connsiteY13" fmla="*/ 28575 h 411956"/>
                <a:gd name="connsiteX14" fmla="*/ 116681 w 216693"/>
                <a:gd name="connsiteY14" fmla="*/ 7143 h 411956"/>
                <a:gd name="connsiteX15" fmla="*/ 78581 w 216693"/>
                <a:gd name="connsiteY15" fmla="*/ 4762 h 411956"/>
                <a:gd name="connsiteX16" fmla="*/ 42862 w 216693"/>
                <a:gd name="connsiteY16" fmla="*/ 0 h 411956"/>
                <a:gd name="connsiteX17" fmla="*/ 35718 w 216693"/>
                <a:gd name="connsiteY17" fmla="*/ 19050 h 411956"/>
                <a:gd name="connsiteX18" fmla="*/ 35718 w 216693"/>
                <a:gd name="connsiteY18" fmla="*/ 19050 h 411956"/>
                <a:gd name="connsiteX19" fmla="*/ 38100 w 216693"/>
                <a:gd name="connsiteY19" fmla="*/ 88106 h 411956"/>
                <a:gd name="connsiteX20" fmla="*/ 11906 w 216693"/>
                <a:gd name="connsiteY20" fmla="*/ 114300 h 411956"/>
                <a:gd name="connsiteX21" fmla="*/ 0 w 216693"/>
                <a:gd name="connsiteY21" fmla="*/ 183356 h 411956"/>
                <a:gd name="connsiteX0" fmla="*/ 0 w 216693"/>
                <a:gd name="connsiteY0" fmla="*/ 183356 h 411956"/>
                <a:gd name="connsiteX1" fmla="*/ 40481 w 216693"/>
                <a:gd name="connsiteY1" fmla="*/ 254793 h 411956"/>
                <a:gd name="connsiteX2" fmla="*/ 59531 w 216693"/>
                <a:gd name="connsiteY2" fmla="*/ 276225 h 411956"/>
                <a:gd name="connsiteX3" fmla="*/ 71437 w 216693"/>
                <a:gd name="connsiteY3" fmla="*/ 309562 h 411956"/>
                <a:gd name="connsiteX4" fmla="*/ 73818 w 216693"/>
                <a:gd name="connsiteY4" fmla="*/ 342900 h 411956"/>
                <a:gd name="connsiteX5" fmla="*/ 111918 w 216693"/>
                <a:gd name="connsiteY5" fmla="*/ 392906 h 411956"/>
                <a:gd name="connsiteX6" fmla="*/ 130968 w 216693"/>
                <a:gd name="connsiteY6" fmla="*/ 388143 h 411956"/>
                <a:gd name="connsiteX7" fmla="*/ 157162 w 216693"/>
                <a:gd name="connsiteY7" fmla="*/ 411956 h 411956"/>
                <a:gd name="connsiteX8" fmla="*/ 192881 w 216693"/>
                <a:gd name="connsiteY8" fmla="*/ 402431 h 411956"/>
                <a:gd name="connsiteX9" fmla="*/ 185737 w 216693"/>
                <a:gd name="connsiteY9" fmla="*/ 309562 h 411956"/>
                <a:gd name="connsiteX10" fmla="*/ 216693 w 216693"/>
                <a:gd name="connsiteY10" fmla="*/ 257175 h 411956"/>
                <a:gd name="connsiteX11" fmla="*/ 216693 w 216693"/>
                <a:gd name="connsiteY11" fmla="*/ 128587 h 411956"/>
                <a:gd name="connsiteX12" fmla="*/ 211931 w 216693"/>
                <a:gd name="connsiteY12" fmla="*/ 80962 h 411956"/>
                <a:gd name="connsiteX13" fmla="*/ 142875 w 216693"/>
                <a:gd name="connsiteY13" fmla="*/ 28575 h 411956"/>
                <a:gd name="connsiteX14" fmla="*/ 116681 w 216693"/>
                <a:gd name="connsiteY14" fmla="*/ 7143 h 411956"/>
                <a:gd name="connsiteX15" fmla="*/ 78581 w 216693"/>
                <a:gd name="connsiteY15" fmla="*/ 4762 h 411956"/>
                <a:gd name="connsiteX16" fmla="*/ 42862 w 216693"/>
                <a:gd name="connsiteY16" fmla="*/ 0 h 411956"/>
                <a:gd name="connsiteX17" fmla="*/ 35718 w 216693"/>
                <a:gd name="connsiteY17" fmla="*/ 19050 h 411956"/>
                <a:gd name="connsiteX18" fmla="*/ 26193 w 216693"/>
                <a:gd name="connsiteY18" fmla="*/ 26194 h 411956"/>
                <a:gd name="connsiteX19" fmla="*/ 38100 w 216693"/>
                <a:gd name="connsiteY19" fmla="*/ 88106 h 411956"/>
                <a:gd name="connsiteX20" fmla="*/ 11906 w 216693"/>
                <a:gd name="connsiteY20" fmla="*/ 114300 h 411956"/>
                <a:gd name="connsiteX21" fmla="*/ 0 w 216693"/>
                <a:gd name="connsiteY21" fmla="*/ 183356 h 411956"/>
                <a:gd name="connsiteX0" fmla="*/ 0 w 216693"/>
                <a:gd name="connsiteY0" fmla="*/ 185737 h 414337"/>
                <a:gd name="connsiteX1" fmla="*/ 40481 w 216693"/>
                <a:gd name="connsiteY1" fmla="*/ 257174 h 414337"/>
                <a:gd name="connsiteX2" fmla="*/ 59531 w 216693"/>
                <a:gd name="connsiteY2" fmla="*/ 278606 h 414337"/>
                <a:gd name="connsiteX3" fmla="*/ 71437 w 216693"/>
                <a:gd name="connsiteY3" fmla="*/ 311943 h 414337"/>
                <a:gd name="connsiteX4" fmla="*/ 73818 w 216693"/>
                <a:gd name="connsiteY4" fmla="*/ 345281 h 414337"/>
                <a:gd name="connsiteX5" fmla="*/ 111918 w 216693"/>
                <a:gd name="connsiteY5" fmla="*/ 395287 h 414337"/>
                <a:gd name="connsiteX6" fmla="*/ 130968 w 216693"/>
                <a:gd name="connsiteY6" fmla="*/ 390524 h 414337"/>
                <a:gd name="connsiteX7" fmla="*/ 157162 w 216693"/>
                <a:gd name="connsiteY7" fmla="*/ 414337 h 414337"/>
                <a:gd name="connsiteX8" fmla="*/ 192881 w 216693"/>
                <a:gd name="connsiteY8" fmla="*/ 404812 h 414337"/>
                <a:gd name="connsiteX9" fmla="*/ 185737 w 216693"/>
                <a:gd name="connsiteY9" fmla="*/ 311943 h 414337"/>
                <a:gd name="connsiteX10" fmla="*/ 216693 w 216693"/>
                <a:gd name="connsiteY10" fmla="*/ 259556 h 414337"/>
                <a:gd name="connsiteX11" fmla="*/ 216693 w 216693"/>
                <a:gd name="connsiteY11" fmla="*/ 130968 h 414337"/>
                <a:gd name="connsiteX12" fmla="*/ 211931 w 216693"/>
                <a:gd name="connsiteY12" fmla="*/ 83343 h 414337"/>
                <a:gd name="connsiteX13" fmla="*/ 142875 w 216693"/>
                <a:gd name="connsiteY13" fmla="*/ 30956 h 414337"/>
                <a:gd name="connsiteX14" fmla="*/ 116681 w 216693"/>
                <a:gd name="connsiteY14" fmla="*/ 9524 h 414337"/>
                <a:gd name="connsiteX15" fmla="*/ 78581 w 216693"/>
                <a:gd name="connsiteY15" fmla="*/ 7143 h 414337"/>
                <a:gd name="connsiteX16" fmla="*/ 30956 w 216693"/>
                <a:gd name="connsiteY16" fmla="*/ 0 h 414337"/>
                <a:gd name="connsiteX17" fmla="*/ 35718 w 216693"/>
                <a:gd name="connsiteY17" fmla="*/ 21431 h 414337"/>
                <a:gd name="connsiteX18" fmla="*/ 26193 w 216693"/>
                <a:gd name="connsiteY18" fmla="*/ 28575 h 414337"/>
                <a:gd name="connsiteX19" fmla="*/ 38100 w 216693"/>
                <a:gd name="connsiteY19" fmla="*/ 90487 h 414337"/>
                <a:gd name="connsiteX20" fmla="*/ 11906 w 216693"/>
                <a:gd name="connsiteY20" fmla="*/ 116681 h 414337"/>
                <a:gd name="connsiteX21" fmla="*/ 0 w 216693"/>
                <a:gd name="connsiteY21" fmla="*/ 185737 h 414337"/>
                <a:gd name="connsiteX0" fmla="*/ 0 w 216693"/>
                <a:gd name="connsiteY0" fmla="*/ 185737 h 414337"/>
                <a:gd name="connsiteX1" fmla="*/ 40481 w 216693"/>
                <a:gd name="connsiteY1" fmla="*/ 257174 h 414337"/>
                <a:gd name="connsiteX2" fmla="*/ 59531 w 216693"/>
                <a:gd name="connsiteY2" fmla="*/ 278606 h 414337"/>
                <a:gd name="connsiteX3" fmla="*/ 71437 w 216693"/>
                <a:gd name="connsiteY3" fmla="*/ 311943 h 414337"/>
                <a:gd name="connsiteX4" fmla="*/ 73818 w 216693"/>
                <a:gd name="connsiteY4" fmla="*/ 345281 h 414337"/>
                <a:gd name="connsiteX5" fmla="*/ 111918 w 216693"/>
                <a:gd name="connsiteY5" fmla="*/ 395287 h 414337"/>
                <a:gd name="connsiteX6" fmla="*/ 130968 w 216693"/>
                <a:gd name="connsiteY6" fmla="*/ 390524 h 414337"/>
                <a:gd name="connsiteX7" fmla="*/ 157162 w 216693"/>
                <a:gd name="connsiteY7" fmla="*/ 414337 h 414337"/>
                <a:gd name="connsiteX8" fmla="*/ 192881 w 216693"/>
                <a:gd name="connsiteY8" fmla="*/ 404812 h 414337"/>
                <a:gd name="connsiteX9" fmla="*/ 185737 w 216693"/>
                <a:gd name="connsiteY9" fmla="*/ 311943 h 414337"/>
                <a:gd name="connsiteX10" fmla="*/ 216693 w 216693"/>
                <a:gd name="connsiteY10" fmla="*/ 259556 h 414337"/>
                <a:gd name="connsiteX11" fmla="*/ 216693 w 216693"/>
                <a:gd name="connsiteY11" fmla="*/ 130968 h 414337"/>
                <a:gd name="connsiteX12" fmla="*/ 211931 w 216693"/>
                <a:gd name="connsiteY12" fmla="*/ 83343 h 414337"/>
                <a:gd name="connsiteX13" fmla="*/ 142875 w 216693"/>
                <a:gd name="connsiteY13" fmla="*/ 30956 h 414337"/>
                <a:gd name="connsiteX14" fmla="*/ 116681 w 216693"/>
                <a:gd name="connsiteY14" fmla="*/ 9524 h 414337"/>
                <a:gd name="connsiteX15" fmla="*/ 78581 w 216693"/>
                <a:gd name="connsiteY15" fmla="*/ 7143 h 414337"/>
                <a:gd name="connsiteX16" fmla="*/ 30956 w 216693"/>
                <a:gd name="connsiteY16" fmla="*/ 0 h 414337"/>
                <a:gd name="connsiteX17" fmla="*/ 23812 w 216693"/>
                <a:gd name="connsiteY17" fmla="*/ 19050 h 414337"/>
                <a:gd name="connsiteX18" fmla="*/ 26193 w 216693"/>
                <a:gd name="connsiteY18" fmla="*/ 28575 h 414337"/>
                <a:gd name="connsiteX19" fmla="*/ 38100 w 216693"/>
                <a:gd name="connsiteY19" fmla="*/ 90487 h 414337"/>
                <a:gd name="connsiteX20" fmla="*/ 11906 w 216693"/>
                <a:gd name="connsiteY20" fmla="*/ 116681 h 414337"/>
                <a:gd name="connsiteX21" fmla="*/ 0 w 216693"/>
                <a:gd name="connsiteY21" fmla="*/ 1857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93" h="414337">
                  <a:moveTo>
                    <a:pt x="0" y="185737"/>
                  </a:moveTo>
                  <a:lnTo>
                    <a:pt x="40481" y="257174"/>
                  </a:lnTo>
                  <a:lnTo>
                    <a:pt x="59531" y="278606"/>
                  </a:lnTo>
                  <a:lnTo>
                    <a:pt x="71437" y="311943"/>
                  </a:lnTo>
                  <a:lnTo>
                    <a:pt x="73818" y="345281"/>
                  </a:lnTo>
                  <a:lnTo>
                    <a:pt x="111918" y="395287"/>
                  </a:lnTo>
                  <a:lnTo>
                    <a:pt x="130968" y="390524"/>
                  </a:lnTo>
                  <a:lnTo>
                    <a:pt x="157162" y="414337"/>
                  </a:lnTo>
                  <a:lnTo>
                    <a:pt x="192881" y="404812"/>
                  </a:lnTo>
                  <a:lnTo>
                    <a:pt x="185737" y="311943"/>
                  </a:lnTo>
                  <a:lnTo>
                    <a:pt x="216693" y="259556"/>
                  </a:lnTo>
                  <a:lnTo>
                    <a:pt x="216693" y="130968"/>
                  </a:lnTo>
                  <a:lnTo>
                    <a:pt x="211931" y="83343"/>
                  </a:lnTo>
                  <a:lnTo>
                    <a:pt x="142875" y="30956"/>
                  </a:lnTo>
                  <a:lnTo>
                    <a:pt x="116681" y="9524"/>
                  </a:lnTo>
                  <a:lnTo>
                    <a:pt x="78581" y="7143"/>
                  </a:lnTo>
                  <a:lnTo>
                    <a:pt x="30956" y="0"/>
                  </a:lnTo>
                  <a:cubicBezTo>
                    <a:pt x="28575" y="6350"/>
                    <a:pt x="24606" y="14288"/>
                    <a:pt x="23812" y="19050"/>
                  </a:cubicBezTo>
                  <a:cubicBezTo>
                    <a:pt x="23018" y="23812"/>
                    <a:pt x="23812" y="16669"/>
                    <a:pt x="26193" y="28575"/>
                  </a:cubicBezTo>
                  <a:cubicBezTo>
                    <a:pt x="28574" y="40481"/>
                    <a:pt x="34131" y="69850"/>
                    <a:pt x="38100" y="90487"/>
                  </a:cubicBezTo>
                  <a:lnTo>
                    <a:pt x="11906" y="116681"/>
                  </a:lnTo>
                  <a:cubicBezTo>
                    <a:pt x="11112" y="139700"/>
                    <a:pt x="10319" y="162718"/>
                    <a:pt x="0" y="185737"/>
                  </a:cubicBez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716713" y="3275013"/>
              <a:ext cx="336550" cy="301625"/>
            </a:xfrm>
            <a:custGeom>
              <a:avLst/>
              <a:gdLst>
                <a:gd name="connsiteX0" fmla="*/ 104775 w 335757"/>
                <a:gd name="connsiteY0" fmla="*/ 302419 h 302419"/>
                <a:gd name="connsiteX1" fmla="*/ 247650 w 335757"/>
                <a:gd name="connsiteY1" fmla="*/ 276225 h 302419"/>
                <a:gd name="connsiteX2" fmla="*/ 280988 w 335757"/>
                <a:gd name="connsiteY2" fmla="*/ 209550 h 302419"/>
                <a:gd name="connsiteX3" fmla="*/ 302419 w 335757"/>
                <a:gd name="connsiteY3" fmla="*/ 173832 h 302419"/>
                <a:gd name="connsiteX4" fmla="*/ 316707 w 335757"/>
                <a:gd name="connsiteY4" fmla="*/ 138113 h 302419"/>
                <a:gd name="connsiteX5" fmla="*/ 335757 w 335757"/>
                <a:gd name="connsiteY5" fmla="*/ 114300 h 302419"/>
                <a:gd name="connsiteX6" fmla="*/ 314325 w 335757"/>
                <a:gd name="connsiteY6" fmla="*/ 66675 h 302419"/>
                <a:gd name="connsiteX7" fmla="*/ 309563 w 335757"/>
                <a:gd name="connsiteY7" fmla="*/ 30957 h 302419"/>
                <a:gd name="connsiteX8" fmla="*/ 252413 w 335757"/>
                <a:gd name="connsiteY8" fmla="*/ 7144 h 302419"/>
                <a:gd name="connsiteX9" fmla="*/ 216694 w 335757"/>
                <a:gd name="connsiteY9" fmla="*/ 0 h 302419"/>
                <a:gd name="connsiteX10" fmla="*/ 169069 w 335757"/>
                <a:gd name="connsiteY10" fmla="*/ 16669 h 302419"/>
                <a:gd name="connsiteX11" fmla="*/ 135732 w 335757"/>
                <a:gd name="connsiteY11" fmla="*/ 40482 h 302419"/>
                <a:gd name="connsiteX12" fmla="*/ 66675 w 335757"/>
                <a:gd name="connsiteY12" fmla="*/ 102394 h 302419"/>
                <a:gd name="connsiteX13" fmla="*/ 76200 w 335757"/>
                <a:gd name="connsiteY13" fmla="*/ 176213 h 302419"/>
                <a:gd name="connsiteX14" fmla="*/ 0 w 335757"/>
                <a:gd name="connsiteY14" fmla="*/ 221457 h 302419"/>
                <a:gd name="connsiteX15" fmla="*/ 104775 w 335757"/>
                <a:gd name="connsiteY15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757" h="302419">
                  <a:moveTo>
                    <a:pt x="104775" y="302419"/>
                  </a:moveTo>
                  <a:lnTo>
                    <a:pt x="247650" y="276225"/>
                  </a:lnTo>
                  <a:lnTo>
                    <a:pt x="280988" y="209550"/>
                  </a:lnTo>
                  <a:lnTo>
                    <a:pt x="302419" y="173832"/>
                  </a:lnTo>
                  <a:lnTo>
                    <a:pt x="316707" y="138113"/>
                  </a:lnTo>
                  <a:lnTo>
                    <a:pt x="335757" y="114300"/>
                  </a:lnTo>
                  <a:lnTo>
                    <a:pt x="314325" y="66675"/>
                  </a:lnTo>
                  <a:lnTo>
                    <a:pt x="309563" y="30957"/>
                  </a:lnTo>
                  <a:lnTo>
                    <a:pt x="252413" y="7144"/>
                  </a:lnTo>
                  <a:lnTo>
                    <a:pt x="216694" y="0"/>
                  </a:lnTo>
                  <a:lnTo>
                    <a:pt x="169069" y="16669"/>
                  </a:lnTo>
                  <a:lnTo>
                    <a:pt x="135732" y="40482"/>
                  </a:lnTo>
                  <a:lnTo>
                    <a:pt x="66675" y="102394"/>
                  </a:lnTo>
                  <a:lnTo>
                    <a:pt x="76200" y="176213"/>
                  </a:lnTo>
                  <a:lnTo>
                    <a:pt x="0" y="221457"/>
                  </a:lnTo>
                  <a:lnTo>
                    <a:pt x="104775" y="30241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116638" y="2768600"/>
              <a:ext cx="1119187" cy="736600"/>
            </a:xfrm>
            <a:custGeom>
              <a:avLst/>
              <a:gdLst>
                <a:gd name="connsiteX0" fmla="*/ 723900 w 1119188"/>
                <a:gd name="connsiteY0" fmla="*/ 554831 h 735806"/>
                <a:gd name="connsiteX1" fmla="*/ 716757 w 1119188"/>
                <a:gd name="connsiteY1" fmla="*/ 497681 h 735806"/>
                <a:gd name="connsiteX2" fmla="*/ 702469 w 1119188"/>
                <a:gd name="connsiteY2" fmla="*/ 473869 h 735806"/>
                <a:gd name="connsiteX3" fmla="*/ 716757 w 1119188"/>
                <a:gd name="connsiteY3" fmla="*/ 459581 h 735806"/>
                <a:gd name="connsiteX4" fmla="*/ 766763 w 1119188"/>
                <a:gd name="connsiteY4" fmla="*/ 461963 h 735806"/>
                <a:gd name="connsiteX5" fmla="*/ 764382 w 1119188"/>
                <a:gd name="connsiteY5" fmla="*/ 426244 h 735806"/>
                <a:gd name="connsiteX6" fmla="*/ 773907 w 1119188"/>
                <a:gd name="connsiteY6" fmla="*/ 407194 h 735806"/>
                <a:gd name="connsiteX7" fmla="*/ 819150 w 1119188"/>
                <a:gd name="connsiteY7" fmla="*/ 376238 h 735806"/>
                <a:gd name="connsiteX8" fmla="*/ 816769 w 1119188"/>
                <a:gd name="connsiteY8" fmla="*/ 283369 h 735806"/>
                <a:gd name="connsiteX9" fmla="*/ 840582 w 1119188"/>
                <a:gd name="connsiteY9" fmla="*/ 273844 h 735806"/>
                <a:gd name="connsiteX10" fmla="*/ 881063 w 1119188"/>
                <a:gd name="connsiteY10" fmla="*/ 321469 h 735806"/>
                <a:gd name="connsiteX11" fmla="*/ 909638 w 1119188"/>
                <a:gd name="connsiteY11" fmla="*/ 307181 h 735806"/>
                <a:gd name="connsiteX12" fmla="*/ 919163 w 1119188"/>
                <a:gd name="connsiteY12" fmla="*/ 264319 h 735806"/>
                <a:gd name="connsiteX13" fmla="*/ 952500 w 1119188"/>
                <a:gd name="connsiteY13" fmla="*/ 259556 h 735806"/>
                <a:gd name="connsiteX14" fmla="*/ 1004888 w 1119188"/>
                <a:gd name="connsiteY14" fmla="*/ 204788 h 735806"/>
                <a:gd name="connsiteX15" fmla="*/ 1035844 w 1119188"/>
                <a:gd name="connsiteY15" fmla="*/ 180975 h 735806"/>
                <a:gd name="connsiteX16" fmla="*/ 1104900 w 1119188"/>
                <a:gd name="connsiteY16" fmla="*/ 157163 h 735806"/>
                <a:gd name="connsiteX17" fmla="*/ 1116807 w 1119188"/>
                <a:gd name="connsiteY17" fmla="*/ 83344 h 735806"/>
                <a:gd name="connsiteX18" fmla="*/ 1116807 w 1119188"/>
                <a:gd name="connsiteY18" fmla="*/ 57150 h 735806"/>
                <a:gd name="connsiteX19" fmla="*/ 1119188 w 1119188"/>
                <a:gd name="connsiteY19" fmla="*/ 35719 h 735806"/>
                <a:gd name="connsiteX20" fmla="*/ 1104900 w 1119188"/>
                <a:gd name="connsiteY20" fmla="*/ 0 h 735806"/>
                <a:gd name="connsiteX21" fmla="*/ 1069182 w 1119188"/>
                <a:gd name="connsiteY21" fmla="*/ 7144 h 735806"/>
                <a:gd name="connsiteX22" fmla="*/ 992982 w 1119188"/>
                <a:gd name="connsiteY22" fmla="*/ 9525 h 735806"/>
                <a:gd name="connsiteX23" fmla="*/ 954882 w 1119188"/>
                <a:gd name="connsiteY23" fmla="*/ 38100 h 735806"/>
                <a:gd name="connsiteX24" fmla="*/ 931069 w 1119188"/>
                <a:gd name="connsiteY24" fmla="*/ 42863 h 735806"/>
                <a:gd name="connsiteX25" fmla="*/ 904875 w 1119188"/>
                <a:gd name="connsiteY25" fmla="*/ 42863 h 735806"/>
                <a:gd name="connsiteX26" fmla="*/ 831057 w 1119188"/>
                <a:gd name="connsiteY26" fmla="*/ 85725 h 735806"/>
                <a:gd name="connsiteX27" fmla="*/ 776288 w 1119188"/>
                <a:gd name="connsiteY27" fmla="*/ 104775 h 735806"/>
                <a:gd name="connsiteX28" fmla="*/ 707232 w 1119188"/>
                <a:gd name="connsiteY28" fmla="*/ 180975 h 735806"/>
                <a:gd name="connsiteX29" fmla="*/ 692944 w 1119188"/>
                <a:gd name="connsiteY29" fmla="*/ 195263 h 735806"/>
                <a:gd name="connsiteX30" fmla="*/ 626269 w 1119188"/>
                <a:gd name="connsiteY30" fmla="*/ 192881 h 735806"/>
                <a:gd name="connsiteX31" fmla="*/ 619125 w 1119188"/>
                <a:gd name="connsiteY31" fmla="*/ 207169 h 735806"/>
                <a:gd name="connsiteX32" fmla="*/ 519113 w 1119188"/>
                <a:gd name="connsiteY32" fmla="*/ 211931 h 735806"/>
                <a:gd name="connsiteX33" fmla="*/ 492919 w 1119188"/>
                <a:gd name="connsiteY33" fmla="*/ 230981 h 735806"/>
                <a:gd name="connsiteX34" fmla="*/ 459582 w 1119188"/>
                <a:gd name="connsiteY34" fmla="*/ 245269 h 735806"/>
                <a:gd name="connsiteX35" fmla="*/ 433388 w 1119188"/>
                <a:gd name="connsiteY35" fmla="*/ 271463 h 735806"/>
                <a:gd name="connsiteX36" fmla="*/ 416719 w 1119188"/>
                <a:gd name="connsiteY36" fmla="*/ 278606 h 735806"/>
                <a:gd name="connsiteX37" fmla="*/ 378619 w 1119188"/>
                <a:gd name="connsiteY37" fmla="*/ 278606 h 735806"/>
                <a:gd name="connsiteX38" fmla="*/ 335757 w 1119188"/>
                <a:gd name="connsiteY38" fmla="*/ 250031 h 735806"/>
                <a:gd name="connsiteX39" fmla="*/ 250032 w 1119188"/>
                <a:gd name="connsiteY39" fmla="*/ 250031 h 735806"/>
                <a:gd name="connsiteX40" fmla="*/ 211932 w 1119188"/>
                <a:gd name="connsiteY40" fmla="*/ 240506 h 735806"/>
                <a:gd name="connsiteX41" fmla="*/ 188119 w 1119188"/>
                <a:gd name="connsiteY41" fmla="*/ 221456 h 735806"/>
                <a:gd name="connsiteX42" fmla="*/ 171450 w 1119188"/>
                <a:gd name="connsiteY42" fmla="*/ 207169 h 735806"/>
                <a:gd name="connsiteX43" fmla="*/ 150019 w 1119188"/>
                <a:gd name="connsiteY43" fmla="*/ 202406 h 735806"/>
                <a:gd name="connsiteX44" fmla="*/ 126207 w 1119188"/>
                <a:gd name="connsiteY44" fmla="*/ 209550 h 735806"/>
                <a:gd name="connsiteX45" fmla="*/ 85725 w 1119188"/>
                <a:gd name="connsiteY45" fmla="*/ 226219 h 735806"/>
                <a:gd name="connsiteX46" fmla="*/ 54769 w 1119188"/>
                <a:gd name="connsiteY46" fmla="*/ 245269 h 735806"/>
                <a:gd name="connsiteX47" fmla="*/ 16669 w 1119188"/>
                <a:gd name="connsiteY47" fmla="*/ 254794 h 735806"/>
                <a:gd name="connsiteX48" fmla="*/ 0 w 1119188"/>
                <a:gd name="connsiteY48" fmla="*/ 261938 h 735806"/>
                <a:gd name="connsiteX49" fmla="*/ 28575 w 1119188"/>
                <a:gd name="connsiteY49" fmla="*/ 278606 h 735806"/>
                <a:gd name="connsiteX50" fmla="*/ 59532 w 1119188"/>
                <a:gd name="connsiteY50" fmla="*/ 278606 h 735806"/>
                <a:gd name="connsiteX51" fmla="*/ 80963 w 1119188"/>
                <a:gd name="connsiteY51" fmla="*/ 278606 h 735806"/>
                <a:gd name="connsiteX52" fmla="*/ 88107 w 1119188"/>
                <a:gd name="connsiteY52" fmla="*/ 276225 h 735806"/>
                <a:gd name="connsiteX53" fmla="*/ 100013 w 1119188"/>
                <a:gd name="connsiteY53" fmla="*/ 261938 h 735806"/>
                <a:gd name="connsiteX54" fmla="*/ 119063 w 1119188"/>
                <a:gd name="connsiteY54" fmla="*/ 259556 h 735806"/>
                <a:gd name="connsiteX55" fmla="*/ 142875 w 1119188"/>
                <a:gd name="connsiteY55" fmla="*/ 257175 h 735806"/>
                <a:gd name="connsiteX56" fmla="*/ 154782 w 1119188"/>
                <a:gd name="connsiteY56" fmla="*/ 271463 h 735806"/>
                <a:gd name="connsiteX57" fmla="*/ 145257 w 1119188"/>
                <a:gd name="connsiteY57" fmla="*/ 292894 h 735806"/>
                <a:gd name="connsiteX58" fmla="*/ 114300 w 1119188"/>
                <a:gd name="connsiteY58" fmla="*/ 304800 h 735806"/>
                <a:gd name="connsiteX59" fmla="*/ 78582 w 1119188"/>
                <a:gd name="connsiteY59" fmla="*/ 397669 h 735806"/>
                <a:gd name="connsiteX60" fmla="*/ 97632 w 1119188"/>
                <a:gd name="connsiteY60" fmla="*/ 421481 h 735806"/>
                <a:gd name="connsiteX61" fmla="*/ 102394 w 1119188"/>
                <a:gd name="connsiteY61" fmla="*/ 464344 h 735806"/>
                <a:gd name="connsiteX62" fmla="*/ 107157 w 1119188"/>
                <a:gd name="connsiteY62" fmla="*/ 481013 h 735806"/>
                <a:gd name="connsiteX63" fmla="*/ 142875 w 1119188"/>
                <a:gd name="connsiteY63" fmla="*/ 471488 h 735806"/>
                <a:gd name="connsiteX64" fmla="*/ 178594 w 1119188"/>
                <a:gd name="connsiteY64" fmla="*/ 459581 h 735806"/>
                <a:gd name="connsiteX65" fmla="*/ 228600 w 1119188"/>
                <a:gd name="connsiteY65" fmla="*/ 471488 h 735806"/>
                <a:gd name="connsiteX66" fmla="*/ 266700 w 1119188"/>
                <a:gd name="connsiteY66" fmla="*/ 481013 h 735806"/>
                <a:gd name="connsiteX67" fmla="*/ 319088 w 1119188"/>
                <a:gd name="connsiteY67" fmla="*/ 478631 h 735806"/>
                <a:gd name="connsiteX68" fmla="*/ 359569 w 1119188"/>
                <a:gd name="connsiteY68" fmla="*/ 461963 h 735806"/>
                <a:gd name="connsiteX69" fmla="*/ 395288 w 1119188"/>
                <a:gd name="connsiteY69" fmla="*/ 442913 h 735806"/>
                <a:gd name="connsiteX70" fmla="*/ 433388 w 1119188"/>
                <a:gd name="connsiteY70" fmla="*/ 450056 h 735806"/>
                <a:gd name="connsiteX71" fmla="*/ 473869 w 1119188"/>
                <a:gd name="connsiteY71" fmla="*/ 469106 h 735806"/>
                <a:gd name="connsiteX72" fmla="*/ 519113 w 1119188"/>
                <a:gd name="connsiteY72" fmla="*/ 495300 h 735806"/>
                <a:gd name="connsiteX73" fmla="*/ 550069 w 1119188"/>
                <a:gd name="connsiteY73" fmla="*/ 521494 h 735806"/>
                <a:gd name="connsiteX74" fmla="*/ 554832 w 1119188"/>
                <a:gd name="connsiteY74" fmla="*/ 559594 h 735806"/>
                <a:gd name="connsiteX75" fmla="*/ 550069 w 1119188"/>
                <a:gd name="connsiteY75" fmla="*/ 614363 h 735806"/>
                <a:gd name="connsiteX76" fmla="*/ 545307 w 1119188"/>
                <a:gd name="connsiteY76" fmla="*/ 645319 h 735806"/>
                <a:gd name="connsiteX77" fmla="*/ 519113 w 1119188"/>
                <a:gd name="connsiteY77" fmla="*/ 657225 h 735806"/>
                <a:gd name="connsiteX78" fmla="*/ 502444 w 1119188"/>
                <a:gd name="connsiteY78" fmla="*/ 673894 h 735806"/>
                <a:gd name="connsiteX79" fmla="*/ 504825 w 1119188"/>
                <a:gd name="connsiteY79" fmla="*/ 707231 h 735806"/>
                <a:gd name="connsiteX80" fmla="*/ 523875 w 1119188"/>
                <a:gd name="connsiteY80" fmla="*/ 731044 h 735806"/>
                <a:gd name="connsiteX81" fmla="*/ 604838 w 1119188"/>
                <a:gd name="connsiteY81" fmla="*/ 735806 h 735806"/>
                <a:gd name="connsiteX82" fmla="*/ 671513 w 1119188"/>
                <a:gd name="connsiteY82" fmla="*/ 685800 h 735806"/>
                <a:gd name="connsiteX83" fmla="*/ 671513 w 1119188"/>
                <a:gd name="connsiteY83" fmla="*/ 604838 h 735806"/>
                <a:gd name="connsiteX84" fmla="*/ 723900 w 1119188"/>
                <a:gd name="connsiteY84" fmla="*/ 554831 h 7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119188" h="735806">
                  <a:moveTo>
                    <a:pt x="723900" y="554831"/>
                  </a:moveTo>
                  <a:lnTo>
                    <a:pt x="716757" y="497681"/>
                  </a:lnTo>
                  <a:lnTo>
                    <a:pt x="702469" y="473869"/>
                  </a:lnTo>
                  <a:lnTo>
                    <a:pt x="716757" y="459581"/>
                  </a:lnTo>
                  <a:lnTo>
                    <a:pt x="766763" y="461963"/>
                  </a:lnTo>
                  <a:lnTo>
                    <a:pt x="764382" y="426244"/>
                  </a:lnTo>
                  <a:lnTo>
                    <a:pt x="773907" y="407194"/>
                  </a:lnTo>
                  <a:lnTo>
                    <a:pt x="819150" y="376238"/>
                  </a:lnTo>
                  <a:cubicBezTo>
                    <a:pt x="818356" y="345282"/>
                    <a:pt x="817563" y="314325"/>
                    <a:pt x="816769" y="283369"/>
                  </a:cubicBezTo>
                  <a:lnTo>
                    <a:pt x="840582" y="273844"/>
                  </a:lnTo>
                  <a:lnTo>
                    <a:pt x="881063" y="321469"/>
                  </a:lnTo>
                  <a:lnTo>
                    <a:pt x="909638" y="307181"/>
                  </a:lnTo>
                  <a:lnTo>
                    <a:pt x="919163" y="264319"/>
                  </a:lnTo>
                  <a:lnTo>
                    <a:pt x="952500" y="259556"/>
                  </a:lnTo>
                  <a:lnTo>
                    <a:pt x="1004888" y="204788"/>
                  </a:lnTo>
                  <a:lnTo>
                    <a:pt x="1035844" y="180975"/>
                  </a:lnTo>
                  <a:lnTo>
                    <a:pt x="1104900" y="157163"/>
                  </a:lnTo>
                  <a:lnTo>
                    <a:pt x="1116807" y="83344"/>
                  </a:lnTo>
                  <a:lnTo>
                    <a:pt x="1116807" y="57150"/>
                  </a:lnTo>
                  <a:lnTo>
                    <a:pt x="1119188" y="35719"/>
                  </a:lnTo>
                  <a:lnTo>
                    <a:pt x="1104900" y="0"/>
                  </a:lnTo>
                  <a:lnTo>
                    <a:pt x="1069182" y="7144"/>
                  </a:lnTo>
                  <a:lnTo>
                    <a:pt x="992982" y="9525"/>
                  </a:lnTo>
                  <a:lnTo>
                    <a:pt x="954882" y="38100"/>
                  </a:lnTo>
                  <a:lnTo>
                    <a:pt x="931069" y="42863"/>
                  </a:lnTo>
                  <a:lnTo>
                    <a:pt x="904875" y="42863"/>
                  </a:lnTo>
                  <a:lnTo>
                    <a:pt x="831057" y="85725"/>
                  </a:lnTo>
                  <a:lnTo>
                    <a:pt x="776288" y="104775"/>
                  </a:lnTo>
                  <a:lnTo>
                    <a:pt x="707232" y="180975"/>
                  </a:lnTo>
                  <a:lnTo>
                    <a:pt x="692944" y="195263"/>
                  </a:lnTo>
                  <a:lnTo>
                    <a:pt x="626269" y="192881"/>
                  </a:lnTo>
                  <a:lnTo>
                    <a:pt x="619125" y="207169"/>
                  </a:lnTo>
                  <a:lnTo>
                    <a:pt x="519113" y="211931"/>
                  </a:lnTo>
                  <a:lnTo>
                    <a:pt x="492919" y="230981"/>
                  </a:lnTo>
                  <a:lnTo>
                    <a:pt x="459582" y="245269"/>
                  </a:lnTo>
                  <a:lnTo>
                    <a:pt x="433388" y="271463"/>
                  </a:lnTo>
                  <a:lnTo>
                    <a:pt x="416719" y="278606"/>
                  </a:lnTo>
                  <a:lnTo>
                    <a:pt x="378619" y="278606"/>
                  </a:lnTo>
                  <a:lnTo>
                    <a:pt x="335757" y="250031"/>
                  </a:lnTo>
                  <a:lnTo>
                    <a:pt x="250032" y="250031"/>
                  </a:lnTo>
                  <a:lnTo>
                    <a:pt x="211932" y="240506"/>
                  </a:lnTo>
                  <a:lnTo>
                    <a:pt x="188119" y="221456"/>
                  </a:lnTo>
                  <a:lnTo>
                    <a:pt x="171450" y="207169"/>
                  </a:lnTo>
                  <a:lnTo>
                    <a:pt x="150019" y="202406"/>
                  </a:lnTo>
                  <a:lnTo>
                    <a:pt x="126207" y="209550"/>
                  </a:lnTo>
                  <a:lnTo>
                    <a:pt x="85725" y="226219"/>
                  </a:lnTo>
                  <a:lnTo>
                    <a:pt x="54769" y="245269"/>
                  </a:lnTo>
                  <a:lnTo>
                    <a:pt x="16669" y="254794"/>
                  </a:lnTo>
                  <a:lnTo>
                    <a:pt x="0" y="261938"/>
                  </a:lnTo>
                  <a:lnTo>
                    <a:pt x="28575" y="278606"/>
                  </a:lnTo>
                  <a:lnTo>
                    <a:pt x="59532" y="278606"/>
                  </a:lnTo>
                  <a:lnTo>
                    <a:pt x="80963" y="278606"/>
                  </a:lnTo>
                  <a:lnTo>
                    <a:pt x="88107" y="276225"/>
                  </a:lnTo>
                  <a:lnTo>
                    <a:pt x="100013" y="261938"/>
                  </a:lnTo>
                  <a:lnTo>
                    <a:pt x="119063" y="259556"/>
                  </a:lnTo>
                  <a:lnTo>
                    <a:pt x="142875" y="257175"/>
                  </a:lnTo>
                  <a:lnTo>
                    <a:pt x="154782" y="271463"/>
                  </a:lnTo>
                  <a:lnTo>
                    <a:pt x="145257" y="292894"/>
                  </a:lnTo>
                  <a:lnTo>
                    <a:pt x="114300" y="304800"/>
                  </a:lnTo>
                  <a:lnTo>
                    <a:pt x="78582" y="397669"/>
                  </a:lnTo>
                  <a:lnTo>
                    <a:pt x="97632" y="421481"/>
                  </a:lnTo>
                  <a:lnTo>
                    <a:pt x="102394" y="464344"/>
                  </a:lnTo>
                  <a:lnTo>
                    <a:pt x="107157" y="481013"/>
                  </a:lnTo>
                  <a:lnTo>
                    <a:pt x="142875" y="471488"/>
                  </a:lnTo>
                  <a:lnTo>
                    <a:pt x="178594" y="459581"/>
                  </a:lnTo>
                  <a:lnTo>
                    <a:pt x="228600" y="471488"/>
                  </a:lnTo>
                  <a:lnTo>
                    <a:pt x="266700" y="481013"/>
                  </a:lnTo>
                  <a:lnTo>
                    <a:pt x="319088" y="478631"/>
                  </a:lnTo>
                  <a:lnTo>
                    <a:pt x="359569" y="461963"/>
                  </a:lnTo>
                  <a:lnTo>
                    <a:pt x="395288" y="442913"/>
                  </a:lnTo>
                  <a:lnTo>
                    <a:pt x="433388" y="450056"/>
                  </a:lnTo>
                  <a:lnTo>
                    <a:pt x="473869" y="469106"/>
                  </a:lnTo>
                  <a:lnTo>
                    <a:pt x="519113" y="495300"/>
                  </a:lnTo>
                  <a:lnTo>
                    <a:pt x="550069" y="521494"/>
                  </a:lnTo>
                  <a:lnTo>
                    <a:pt x="554832" y="559594"/>
                  </a:lnTo>
                  <a:lnTo>
                    <a:pt x="550069" y="614363"/>
                  </a:lnTo>
                  <a:lnTo>
                    <a:pt x="545307" y="645319"/>
                  </a:lnTo>
                  <a:lnTo>
                    <a:pt x="519113" y="657225"/>
                  </a:lnTo>
                  <a:lnTo>
                    <a:pt x="502444" y="673894"/>
                  </a:lnTo>
                  <a:lnTo>
                    <a:pt x="504825" y="707231"/>
                  </a:lnTo>
                  <a:lnTo>
                    <a:pt x="523875" y="731044"/>
                  </a:lnTo>
                  <a:lnTo>
                    <a:pt x="604838" y="735806"/>
                  </a:lnTo>
                  <a:lnTo>
                    <a:pt x="671513" y="685800"/>
                  </a:lnTo>
                  <a:lnTo>
                    <a:pt x="671513" y="604838"/>
                  </a:lnTo>
                  <a:lnTo>
                    <a:pt x="723900" y="55483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13475" y="3209925"/>
              <a:ext cx="460375" cy="214313"/>
            </a:xfrm>
            <a:custGeom>
              <a:avLst/>
              <a:gdLst>
                <a:gd name="connsiteX0" fmla="*/ 0 w 459581"/>
                <a:gd name="connsiteY0" fmla="*/ 42862 h 211931"/>
                <a:gd name="connsiteX1" fmla="*/ 7143 w 459581"/>
                <a:gd name="connsiteY1" fmla="*/ 104775 h 211931"/>
                <a:gd name="connsiteX2" fmla="*/ 30956 w 459581"/>
                <a:gd name="connsiteY2" fmla="*/ 119062 h 211931"/>
                <a:gd name="connsiteX3" fmla="*/ 33337 w 459581"/>
                <a:gd name="connsiteY3" fmla="*/ 171450 h 211931"/>
                <a:gd name="connsiteX4" fmla="*/ 38100 w 459581"/>
                <a:gd name="connsiteY4" fmla="*/ 188118 h 211931"/>
                <a:gd name="connsiteX5" fmla="*/ 88106 w 459581"/>
                <a:gd name="connsiteY5" fmla="*/ 204787 h 211931"/>
                <a:gd name="connsiteX6" fmla="*/ 88106 w 459581"/>
                <a:gd name="connsiteY6" fmla="*/ 204787 h 211931"/>
                <a:gd name="connsiteX7" fmla="*/ 147637 w 459581"/>
                <a:gd name="connsiteY7" fmla="*/ 211931 h 211931"/>
                <a:gd name="connsiteX8" fmla="*/ 180975 w 459581"/>
                <a:gd name="connsiteY8" fmla="*/ 197643 h 211931"/>
                <a:gd name="connsiteX9" fmla="*/ 214312 w 459581"/>
                <a:gd name="connsiteY9" fmla="*/ 192881 h 211931"/>
                <a:gd name="connsiteX10" fmla="*/ 242887 w 459581"/>
                <a:gd name="connsiteY10" fmla="*/ 204787 h 211931"/>
                <a:gd name="connsiteX11" fmla="*/ 261937 w 459581"/>
                <a:gd name="connsiteY11" fmla="*/ 204787 h 211931"/>
                <a:gd name="connsiteX12" fmla="*/ 321468 w 459581"/>
                <a:gd name="connsiteY12" fmla="*/ 178593 h 211931"/>
                <a:gd name="connsiteX13" fmla="*/ 350043 w 459581"/>
                <a:gd name="connsiteY13" fmla="*/ 180975 h 211931"/>
                <a:gd name="connsiteX14" fmla="*/ 402431 w 459581"/>
                <a:gd name="connsiteY14" fmla="*/ 161925 h 211931"/>
                <a:gd name="connsiteX15" fmla="*/ 457200 w 459581"/>
                <a:gd name="connsiteY15" fmla="*/ 173831 h 211931"/>
                <a:gd name="connsiteX16" fmla="*/ 459581 w 459581"/>
                <a:gd name="connsiteY16" fmla="*/ 128587 h 211931"/>
                <a:gd name="connsiteX17" fmla="*/ 450056 w 459581"/>
                <a:gd name="connsiteY17" fmla="*/ 83343 h 211931"/>
                <a:gd name="connsiteX18" fmla="*/ 423862 w 459581"/>
                <a:gd name="connsiteY18" fmla="*/ 52387 h 211931"/>
                <a:gd name="connsiteX19" fmla="*/ 357187 w 459581"/>
                <a:gd name="connsiteY19" fmla="*/ 19050 h 211931"/>
                <a:gd name="connsiteX20" fmla="*/ 319087 w 459581"/>
                <a:gd name="connsiteY20" fmla="*/ 0 h 211931"/>
                <a:gd name="connsiteX21" fmla="*/ 295275 w 459581"/>
                <a:gd name="connsiteY21" fmla="*/ 0 h 211931"/>
                <a:gd name="connsiteX22" fmla="*/ 240506 w 459581"/>
                <a:gd name="connsiteY22" fmla="*/ 33337 h 211931"/>
                <a:gd name="connsiteX23" fmla="*/ 176212 w 459581"/>
                <a:gd name="connsiteY23" fmla="*/ 45243 h 211931"/>
                <a:gd name="connsiteX24" fmla="*/ 95250 w 459581"/>
                <a:gd name="connsiteY24" fmla="*/ 19050 h 211931"/>
                <a:gd name="connsiteX25" fmla="*/ 78581 w 459581"/>
                <a:gd name="connsiteY25" fmla="*/ 16668 h 211931"/>
                <a:gd name="connsiteX26" fmla="*/ 0 w 459581"/>
                <a:gd name="connsiteY26" fmla="*/ 42862 h 2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9581" h="211931">
                  <a:moveTo>
                    <a:pt x="0" y="42862"/>
                  </a:moveTo>
                  <a:lnTo>
                    <a:pt x="7143" y="104775"/>
                  </a:lnTo>
                  <a:lnTo>
                    <a:pt x="30956" y="119062"/>
                  </a:lnTo>
                  <a:lnTo>
                    <a:pt x="33337" y="171450"/>
                  </a:lnTo>
                  <a:lnTo>
                    <a:pt x="38100" y="188118"/>
                  </a:lnTo>
                  <a:lnTo>
                    <a:pt x="88106" y="204787"/>
                  </a:lnTo>
                  <a:lnTo>
                    <a:pt x="88106" y="204787"/>
                  </a:lnTo>
                  <a:lnTo>
                    <a:pt x="147637" y="211931"/>
                  </a:lnTo>
                  <a:lnTo>
                    <a:pt x="180975" y="197643"/>
                  </a:lnTo>
                  <a:lnTo>
                    <a:pt x="214312" y="192881"/>
                  </a:lnTo>
                  <a:lnTo>
                    <a:pt x="242887" y="204787"/>
                  </a:lnTo>
                  <a:lnTo>
                    <a:pt x="261937" y="204787"/>
                  </a:lnTo>
                  <a:lnTo>
                    <a:pt x="321468" y="178593"/>
                  </a:lnTo>
                  <a:lnTo>
                    <a:pt x="350043" y="180975"/>
                  </a:lnTo>
                  <a:lnTo>
                    <a:pt x="402431" y="161925"/>
                  </a:lnTo>
                  <a:lnTo>
                    <a:pt x="457200" y="173831"/>
                  </a:lnTo>
                  <a:lnTo>
                    <a:pt x="459581" y="128587"/>
                  </a:lnTo>
                  <a:lnTo>
                    <a:pt x="450056" y="83343"/>
                  </a:lnTo>
                  <a:lnTo>
                    <a:pt x="423862" y="52387"/>
                  </a:lnTo>
                  <a:lnTo>
                    <a:pt x="357187" y="19050"/>
                  </a:lnTo>
                  <a:lnTo>
                    <a:pt x="319087" y="0"/>
                  </a:lnTo>
                  <a:lnTo>
                    <a:pt x="295275" y="0"/>
                  </a:lnTo>
                  <a:lnTo>
                    <a:pt x="240506" y="33337"/>
                  </a:lnTo>
                  <a:lnTo>
                    <a:pt x="176212" y="45243"/>
                  </a:lnTo>
                  <a:lnTo>
                    <a:pt x="95250" y="19050"/>
                  </a:lnTo>
                  <a:lnTo>
                    <a:pt x="78581" y="16668"/>
                  </a:lnTo>
                  <a:lnTo>
                    <a:pt x="0" y="4286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453188" y="2484438"/>
              <a:ext cx="1058862" cy="563562"/>
            </a:xfrm>
            <a:custGeom>
              <a:avLst/>
              <a:gdLst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2462 w 1059656"/>
                <a:gd name="connsiteY79" fmla="*/ 481012 h 531019"/>
                <a:gd name="connsiteX80" fmla="*/ 697706 w 1059656"/>
                <a:gd name="connsiteY80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2462 w 1059656"/>
                <a:gd name="connsiteY79" fmla="*/ 481012 h 531019"/>
                <a:gd name="connsiteX80" fmla="*/ 676275 w 1059656"/>
                <a:gd name="connsiteY80" fmla="*/ 500062 h 531019"/>
                <a:gd name="connsiteX81" fmla="*/ 697706 w 1059656"/>
                <a:gd name="connsiteY81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9605 w 1059656"/>
                <a:gd name="connsiteY79" fmla="*/ 471487 h 531019"/>
                <a:gd name="connsiteX80" fmla="*/ 676275 w 1059656"/>
                <a:gd name="connsiteY80" fmla="*/ 500062 h 531019"/>
                <a:gd name="connsiteX81" fmla="*/ 697706 w 1059656"/>
                <a:gd name="connsiteY81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7224 w 1059656"/>
                <a:gd name="connsiteY79" fmla="*/ 483393 h 531019"/>
                <a:gd name="connsiteX80" fmla="*/ 676275 w 1059656"/>
                <a:gd name="connsiteY80" fmla="*/ 500062 h 531019"/>
                <a:gd name="connsiteX81" fmla="*/ 697706 w 1059656"/>
                <a:gd name="connsiteY81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7224 w 1059656"/>
                <a:gd name="connsiteY79" fmla="*/ 483393 h 531019"/>
                <a:gd name="connsiteX80" fmla="*/ 654844 w 1059656"/>
                <a:gd name="connsiteY80" fmla="*/ 495300 h 531019"/>
                <a:gd name="connsiteX81" fmla="*/ 697706 w 1059656"/>
                <a:gd name="connsiteY81" fmla="*/ 531019 h 531019"/>
                <a:gd name="connsiteX0" fmla="*/ 697706 w 1059656"/>
                <a:gd name="connsiteY0" fmla="*/ 531019 h 531019"/>
                <a:gd name="connsiteX1" fmla="*/ 778668 w 1059656"/>
                <a:gd name="connsiteY1" fmla="*/ 459581 h 531019"/>
                <a:gd name="connsiteX2" fmla="*/ 816768 w 1059656"/>
                <a:gd name="connsiteY2" fmla="*/ 440531 h 531019"/>
                <a:gd name="connsiteX3" fmla="*/ 852487 w 1059656"/>
                <a:gd name="connsiteY3" fmla="*/ 438150 h 531019"/>
                <a:gd name="connsiteX4" fmla="*/ 916781 w 1059656"/>
                <a:gd name="connsiteY4" fmla="*/ 423862 h 531019"/>
                <a:gd name="connsiteX5" fmla="*/ 950118 w 1059656"/>
                <a:gd name="connsiteY5" fmla="*/ 426244 h 531019"/>
                <a:gd name="connsiteX6" fmla="*/ 988218 w 1059656"/>
                <a:gd name="connsiteY6" fmla="*/ 442912 h 531019"/>
                <a:gd name="connsiteX7" fmla="*/ 1019175 w 1059656"/>
                <a:gd name="connsiteY7" fmla="*/ 411956 h 531019"/>
                <a:gd name="connsiteX8" fmla="*/ 992981 w 1059656"/>
                <a:gd name="connsiteY8" fmla="*/ 381000 h 531019"/>
                <a:gd name="connsiteX9" fmla="*/ 988218 w 1059656"/>
                <a:gd name="connsiteY9" fmla="*/ 350044 h 531019"/>
                <a:gd name="connsiteX10" fmla="*/ 995362 w 1059656"/>
                <a:gd name="connsiteY10" fmla="*/ 311944 h 531019"/>
                <a:gd name="connsiteX11" fmla="*/ 1023937 w 1059656"/>
                <a:gd name="connsiteY11" fmla="*/ 271462 h 531019"/>
                <a:gd name="connsiteX12" fmla="*/ 1052512 w 1059656"/>
                <a:gd name="connsiteY12" fmla="*/ 261937 h 531019"/>
                <a:gd name="connsiteX13" fmla="*/ 1059656 w 1059656"/>
                <a:gd name="connsiteY13" fmla="*/ 233362 h 531019"/>
                <a:gd name="connsiteX14" fmla="*/ 1047750 w 1059656"/>
                <a:gd name="connsiteY14" fmla="*/ 204787 h 531019"/>
                <a:gd name="connsiteX15" fmla="*/ 1019175 w 1059656"/>
                <a:gd name="connsiteY15" fmla="*/ 195262 h 531019"/>
                <a:gd name="connsiteX16" fmla="*/ 992981 w 1059656"/>
                <a:gd name="connsiteY16" fmla="*/ 202406 h 531019"/>
                <a:gd name="connsiteX17" fmla="*/ 935831 w 1059656"/>
                <a:gd name="connsiteY17" fmla="*/ 221456 h 531019"/>
                <a:gd name="connsiteX18" fmla="*/ 900112 w 1059656"/>
                <a:gd name="connsiteY18" fmla="*/ 226219 h 531019"/>
                <a:gd name="connsiteX19" fmla="*/ 878681 w 1059656"/>
                <a:gd name="connsiteY19" fmla="*/ 209550 h 531019"/>
                <a:gd name="connsiteX20" fmla="*/ 873918 w 1059656"/>
                <a:gd name="connsiteY20" fmla="*/ 195262 h 531019"/>
                <a:gd name="connsiteX21" fmla="*/ 881062 w 1059656"/>
                <a:gd name="connsiteY21" fmla="*/ 152400 h 531019"/>
                <a:gd name="connsiteX22" fmla="*/ 888206 w 1059656"/>
                <a:gd name="connsiteY22" fmla="*/ 116681 h 531019"/>
                <a:gd name="connsiteX23" fmla="*/ 871537 w 1059656"/>
                <a:gd name="connsiteY23" fmla="*/ 78581 h 531019"/>
                <a:gd name="connsiteX24" fmla="*/ 840581 w 1059656"/>
                <a:gd name="connsiteY24" fmla="*/ 61912 h 531019"/>
                <a:gd name="connsiteX25" fmla="*/ 862012 w 1059656"/>
                <a:gd name="connsiteY25" fmla="*/ 14287 h 531019"/>
                <a:gd name="connsiteX26" fmla="*/ 809625 w 1059656"/>
                <a:gd name="connsiteY26" fmla="*/ 0 h 531019"/>
                <a:gd name="connsiteX27" fmla="*/ 797718 w 1059656"/>
                <a:gd name="connsiteY27" fmla="*/ 16669 h 531019"/>
                <a:gd name="connsiteX28" fmla="*/ 757237 w 1059656"/>
                <a:gd name="connsiteY28" fmla="*/ 11906 h 531019"/>
                <a:gd name="connsiteX29" fmla="*/ 735806 w 1059656"/>
                <a:gd name="connsiteY29" fmla="*/ 16669 h 531019"/>
                <a:gd name="connsiteX30" fmla="*/ 719137 w 1059656"/>
                <a:gd name="connsiteY30" fmla="*/ 45244 h 531019"/>
                <a:gd name="connsiteX31" fmla="*/ 723900 w 1059656"/>
                <a:gd name="connsiteY31" fmla="*/ 64294 h 531019"/>
                <a:gd name="connsiteX32" fmla="*/ 707231 w 1059656"/>
                <a:gd name="connsiteY32" fmla="*/ 78581 h 531019"/>
                <a:gd name="connsiteX33" fmla="*/ 631031 w 1059656"/>
                <a:gd name="connsiteY33" fmla="*/ 80962 h 531019"/>
                <a:gd name="connsiteX34" fmla="*/ 597693 w 1059656"/>
                <a:gd name="connsiteY34" fmla="*/ 66675 h 531019"/>
                <a:gd name="connsiteX35" fmla="*/ 569118 w 1059656"/>
                <a:gd name="connsiteY35" fmla="*/ 38100 h 531019"/>
                <a:gd name="connsiteX36" fmla="*/ 531018 w 1059656"/>
                <a:gd name="connsiteY36" fmla="*/ 33337 h 531019"/>
                <a:gd name="connsiteX37" fmla="*/ 497681 w 1059656"/>
                <a:gd name="connsiteY37" fmla="*/ 57150 h 531019"/>
                <a:gd name="connsiteX38" fmla="*/ 481012 w 1059656"/>
                <a:gd name="connsiteY38" fmla="*/ 76200 h 531019"/>
                <a:gd name="connsiteX39" fmla="*/ 466725 w 1059656"/>
                <a:gd name="connsiteY39" fmla="*/ 92869 h 531019"/>
                <a:gd name="connsiteX40" fmla="*/ 450056 w 1059656"/>
                <a:gd name="connsiteY40" fmla="*/ 111919 h 531019"/>
                <a:gd name="connsiteX41" fmla="*/ 454818 w 1059656"/>
                <a:gd name="connsiteY41" fmla="*/ 138112 h 531019"/>
                <a:gd name="connsiteX42" fmla="*/ 423862 w 1059656"/>
                <a:gd name="connsiteY42" fmla="*/ 161925 h 531019"/>
                <a:gd name="connsiteX43" fmla="*/ 371475 w 1059656"/>
                <a:gd name="connsiteY43" fmla="*/ 171450 h 531019"/>
                <a:gd name="connsiteX44" fmla="*/ 330993 w 1059656"/>
                <a:gd name="connsiteY44" fmla="*/ 190500 h 531019"/>
                <a:gd name="connsiteX45" fmla="*/ 321468 w 1059656"/>
                <a:gd name="connsiteY45" fmla="*/ 228600 h 531019"/>
                <a:gd name="connsiteX46" fmla="*/ 319087 w 1059656"/>
                <a:gd name="connsiteY46" fmla="*/ 235744 h 531019"/>
                <a:gd name="connsiteX47" fmla="*/ 266700 w 1059656"/>
                <a:gd name="connsiteY47" fmla="*/ 252412 h 531019"/>
                <a:gd name="connsiteX48" fmla="*/ 180975 w 1059656"/>
                <a:gd name="connsiteY48" fmla="*/ 283369 h 531019"/>
                <a:gd name="connsiteX49" fmla="*/ 157162 w 1059656"/>
                <a:gd name="connsiteY49" fmla="*/ 276225 h 531019"/>
                <a:gd name="connsiteX50" fmla="*/ 128587 w 1059656"/>
                <a:gd name="connsiteY50" fmla="*/ 266700 h 531019"/>
                <a:gd name="connsiteX51" fmla="*/ 130968 w 1059656"/>
                <a:gd name="connsiteY51" fmla="*/ 326231 h 531019"/>
                <a:gd name="connsiteX52" fmla="*/ 169068 w 1059656"/>
                <a:gd name="connsiteY52" fmla="*/ 354806 h 531019"/>
                <a:gd name="connsiteX53" fmla="*/ 185737 w 1059656"/>
                <a:gd name="connsiteY53" fmla="*/ 378619 h 531019"/>
                <a:gd name="connsiteX54" fmla="*/ 180975 w 1059656"/>
                <a:gd name="connsiteY54" fmla="*/ 409575 h 531019"/>
                <a:gd name="connsiteX55" fmla="*/ 173831 w 1059656"/>
                <a:gd name="connsiteY55" fmla="*/ 438150 h 531019"/>
                <a:gd name="connsiteX56" fmla="*/ 130968 w 1059656"/>
                <a:gd name="connsiteY56" fmla="*/ 440531 h 531019"/>
                <a:gd name="connsiteX57" fmla="*/ 95250 w 1059656"/>
                <a:gd name="connsiteY57" fmla="*/ 454819 h 531019"/>
                <a:gd name="connsiteX58" fmla="*/ 71437 w 1059656"/>
                <a:gd name="connsiteY58" fmla="*/ 459581 h 531019"/>
                <a:gd name="connsiteX59" fmla="*/ 50006 w 1059656"/>
                <a:gd name="connsiteY59" fmla="*/ 471487 h 531019"/>
                <a:gd name="connsiteX60" fmla="*/ 30956 w 1059656"/>
                <a:gd name="connsiteY60" fmla="*/ 488156 h 531019"/>
                <a:gd name="connsiteX61" fmla="*/ 7143 w 1059656"/>
                <a:gd name="connsiteY61" fmla="*/ 495300 h 531019"/>
                <a:gd name="connsiteX62" fmla="*/ 0 w 1059656"/>
                <a:gd name="connsiteY62" fmla="*/ 500062 h 531019"/>
                <a:gd name="connsiteX63" fmla="*/ 38100 w 1059656"/>
                <a:gd name="connsiteY63" fmla="*/ 528637 h 531019"/>
                <a:gd name="connsiteX64" fmla="*/ 80962 w 1059656"/>
                <a:gd name="connsiteY64" fmla="*/ 526256 h 531019"/>
                <a:gd name="connsiteX65" fmla="*/ 116681 w 1059656"/>
                <a:gd name="connsiteY65" fmla="*/ 492919 h 531019"/>
                <a:gd name="connsiteX66" fmla="*/ 171450 w 1059656"/>
                <a:gd name="connsiteY66" fmla="*/ 466725 h 531019"/>
                <a:gd name="connsiteX67" fmla="*/ 278606 w 1059656"/>
                <a:gd name="connsiteY67" fmla="*/ 459581 h 531019"/>
                <a:gd name="connsiteX68" fmla="*/ 292893 w 1059656"/>
                <a:gd name="connsiteY68" fmla="*/ 447675 h 531019"/>
                <a:gd name="connsiteX69" fmla="*/ 357187 w 1059656"/>
                <a:gd name="connsiteY69" fmla="*/ 447675 h 531019"/>
                <a:gd name="connsiteX70" fmla="*/ 433387 w 1059656"/>
                <a:gd name="connsiteY70" fmla="*/ 354806 h 531019"/>
                <a:gd name="connsiteX71" fmla="*/ 559593 w 1059656"/>
                <a:gd name="connsiteY71" fmla="*/ 295275 h 531019"/>
                <a:gd name="connsiteX72" fmla="*/ 619125 w 1059656"/>
                <a:gd name="connsiteY72" fmla="*/ 288131 h 531019"/>
                <a:gd name="connsiteX73" fmla="*/ 654843 w 1059656"/>
                <a:gd name="connsiteY73" fmla="*/ 261937 h 531019"/>
                <a:gd name="connsiteX74" fmla="*/ 716756 w 1059656"/>
                <a:gd name="connsiteY74" fmla="*/ 259556 h 531019"/>
                <a:gd name="connsiteX75" fmla="*/ 771525 w 1059656"/>
                <a:gd name="connsiteY75" fmla="*/ 252412 h 531019"/>
                <a:gd name="connsiteX76" fmla="*/ 781050 w 1059656"/>
                <a:gd name="connsiteY76" fmla="*/ 290512 h 531019"/>
                <a:gd name="connsiteX77" fmla="*/ 773906 w 1059656"/>
                <a:gd name="connsiteY77" fmla="*/ 411956 h 531019"/>
                <a:gd name="connsiteX78" fmla="*/ 707231 w 1059656"/>
                <a:gd name="connsiteY78" fmla="*/ 428625 h 531019"/>
                <a:gd name="connsiteX79" fmla="*/ 652461 w 1059656"/>
                <a:gd name="connsiteY79" fmla="*/ 476249 h 531019"/>
                <a:gd name="connsiteX80" fmla="*/ 654844 w 1059656"/>
                <a:gd name="connsiteY80" fmla="*/ 495300 h 531019"/>
                <a:gd name="connsiteX81" fmla="*/ 697706 w 1059656"/>
                <a:gd name="connsiteY81" fmla="*/ 531019 h 531019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33437 w 1059656"/>
                <a:gd name="connsiteY25" fmla="*/ 0 h 564357"/>
                <a:gd name="connsiteX26" fmla="*/ 809625 w 1059656"/>
                <a:gd name="connsiteY26" fmla="*/ 33338 h 564357"/>
                <a:gd name="connsiteX27" fmla="*/ 797718 w 1059656"/>
                <a:gd name="connsiteY27" fmla="*/ 50007 h 564357"/>
                <a:gd name="connsiteX28" fmla="*/ 757237 w 1059656"/>
                <a:gd name="connsiteY28" fmla="*/ 45244 h 564357"/>
                <a:gd name="connsiteX29" fmla="*/ 735806 w 1059656"/>
                <a:gd name="connsiteY29" fmla="*/ 50007 h 564357"/>
                <a:gd name="connsiteX30" fmla="*/ 719137 w 1059656"/>
                <a:gd name="connsiteY30" fmla="*/ 78582 h 564357"/>
                <a:gd name="connsiteX31" fmla="*/ 723900 w 1059656"/>
                <a:gd name="connsiteY31" fmla="*/ 97632 h 564357"/>
                <a:gd name="connsiteX32" fmla="*/ 707231 w 1059656"/>
                <a:gd name="connsiteY32" fmla="*/ 111919 h 564357"/>
                <a:gd name="connsiteX33" fmla="*/ 631031 w 1059656"/>
                <a:gd name="connsiteY33" fmla="*/ 114300 h 564357"/>
                <a:gd name="connsiteX34" fmla="*/ 597693 w 1059656"/>
                <a:gd name="connsiteY34" fmla="*/ 100013 h 564357"/>
                <a:gd name="connsiteX35" fmla="*/ 569118 w 1059656"/>
                <a:gd name="connsiteY35" fmla="*/ 71438 h 564357"/>
                <a:gd name="connsiteX36" fmla="*/ 531018 w 1059656"/>
                <a:gd name="connsiteY36" fmla="*/ 66675 h 564357"/>
                <a:gd name="connsiteX37" fmla="*/ 497681 w 1059656"/>
                <a:gd name="connsiteY37" fmla="*/ 90488 h 564357"/>
                <a:gd name="connsiteX38" fmla="*/ 481012 w 1059656"/>
                <a:gd name="connsiteY38" fmla="*/ 109538 h 564357"/>
                <a:gd name="connsiteX39" fmla="*/ 466725 w 1059656"/>
                <a:gd name="connsiteY39" fmla="*/ 126207 h 564357"/>
                <a:gd name="connsiteX40" fmla="*/ 450056 w 1059656"/>
                <a:gd name="connsiteY40" fmla="*/ 145257 h 564357"/>
                <a:gd name="connsiteX41" fmla="*/ 454818 w 1059656"/>
                <a:gd name="connsiteY41" fmla="*/ 171450 h 564357"/>
                <a:gd name="connsiteX42" fmla="*/ 423862 w 1059656"/>
                <a:gd name="connsiteY42" fmla="*/ 195263 h 564357"/>
                <a:gd name="connsiteX43" fmla="*/ 371475 w 1059656"/>
                <a:gd name="connsiteY43" fmla="*/ 204788 h 564357"/>
                <a:gd name="connsiteX44" fmla="*/ 330993 w 1059656"/>
                <a:gd name="connsiteY44" fmla="*/ 223838 h 564357"/>
                <a:gd name="connsiteX45" fmla="*/ 321468 w 1059656"/>
                <a:gd name="connsiteY45" fmla="*/ 261938 h 564357"/>
                <a:gd name="connsiteX46" fmla="*/ 319087 w 1059656"/>
                <a:gd name="connsiteY46" fmla="*/ 269082 h 564357"/>
                <a:gd name="connsiteX47" fmla="*/ 266700 w 1059656"/>
                <a:gd name="connsiteY47" fmla="*/ 285750 h 564357"/>
                <a:gd name="connsiteX48" fmla="*/ 180975 w 1059656"/>
                <a:gd name="connsiteY48" fmla="*/ 316707 h 564357"/>
                <a:gd name="connsiteX49" fmla="*/ 157162 w 1059656"/>
                <a:gd name="connsiteY49" fmla="*/ 309563 h 564357"/>
                <a:gd name="connsiteX50" fmla="*/ 128587 w 1059656"/>
                <a:gd name="connsiteY50" fmla="*/ 300038 h 564357"/>
                <a:gd name="connsiteX51" fmla="*/ 130968 w 1059656"/>
                <a:gd name="connsiteY51" fmla="*/ 359569 h 564357"/>
                <a:gd name="connsiteX52" fmla="*/ 169068 w 1059656"/>
                <a:gd name="connsiteY52" fmla="*/ 388144 h 564357"/>
                <a:gd name="connsiteX53" fmla="*/ 185737 w 1059656"/>
                <a:gd name="connsiteY53" fmla="*/ 411957 h 564357"/>
                <a:gd name="connsiteX54" fmla="*/ 180975 w 1059656"/>
                <a:gd name="connsiteY54" fmla="*/ 442913 h 564357"/>
                <a:gd name="connsiteX55" fmla="*/ 173831 w 1059656"/>
                <a:gd name="connsiteY55" fmla="*/ 471488 h 564357"/>
                <a:gd name="connsiteX56" fmla="*/ 130968 w 1059656"/>
                <a:gd name="connsiteY56" fmla="*/ 473869 h 564357"/>
                <a:gd name="connsiteX57" fmla="*/ 95250 w 1059656"/>
                <a:gd name="connsiteY57" fmla="*/ 488157 h 564357"/>
                <a:gd name="connsiteX58" fmla="*/ 71437 w 1059656"/>
                <a:gd name="connsiteY58" fmla="*/ 492919 h 564357"/>
                <a:gd name="connsiteX59" fmla="*/ 50006 w 1059656"/>
                <a:gd name="connsiteY59" fmla="*/ 504825 h 564357"/>
                <a:gd name="connsiteX60" fmla="*/ 30956 w 1059656"/>
                <a:gd name="connsiteY60" fmla="*/ 521494 h 564357"/>
                <a:gd name="connsiteX61" fmla="*/ 7143 w 1059656"/>
                <a:gd name="connsiteY61" fmla="*/ 528638 h 564357"/>
                <a:gd name="connsiteX62" fmla="*/ 0 w 1059656"/>
                <a:gd name="connsiteY62" fmla="*/ 533400 h 564357"/>
                <a:gd name="connsiteX63" fmla="*/ 38100 w 1059656"/>
                <a:gd name="connsiteY63" fmla="*/ 561975 h 564357"/>
                <a:gd name="connsiteX64" fmla="*/ 80962 w 1059656"/>
                <a:gd name="connsiteY64" fmla="*/ 559594 h 564357"/>
                <a:gd name="connsiteX65" fmla="*/ 116681 w 1059656"/>
                <a:gd name="connsiteY65" fmla="*/ 526257 h 564357"/>
                <a:gd name="connsiteX66" fmla="*/ 171450 w 1059656"/>
                <a:gd name="connsiteY66" fmla="*/ 500063 h 564357"/>
                <a:gd name="connsiteX67" fmla="*/ 278606 w 1059656"/>
                <a:gd name="connsiteY67" fmla="*/ 492919 h 564357"/>
                <a:gd name="connsiteX68" fmla="*/ 292893 w 1059656"/>
                <a:gd name="connsiteY68" fmla="*/ 481013 h 564357"/>
                <a:gd name="connsiteX69" fmla="*/ 357187 w 1059656"/>
                <a:gd name="connsiteY69" fmla="*/ 481013 h 564357"/>
                <a:gd name="connsiteX70" fmla="*/ 433387 w 1059656"/>
                <a:gd name="connsiteY70" fmla="*/ 388144 h 564357"/>
                <a:gd name="connsiteX71" fmla="*/ 559593 w 1059656"/>
                <a:gd name="connsiteY71" fmla="*/ 328613 h 564357"/>
                <a:gd name="connsiteX72" fmla="*/ 619125 w 1059656"/>
                <a:gd name="connsiteY72" fmla="*/ 321469 h 564357"/>
                <a:gd name="connsiteX73" fmla="*/ 654843 w 1059656"/>
                <a:gd name="connsiteY73" fmla="*/ 295275 h 564357"/>
                <a:gd name="connsiteX74" fmla="*/ 716756 w 1059656"/>
                <a:gd name="connsiteY74" fmla="*/ 292894 h 564357"/>
                <a:gd name="connsiteX75" fmla="*/ 771525 w 1059656"/>
                <a:gd name="connsiteY75" fmla="*/ 285750 h 564357"/>
                <a:gd name="connsiteX76" fmla="*/ 781050 w 1059656"/>
                <a:gd name="connsiteY76" fmla="*/ 323850 h 564357"/>
                <a:gd name="connsiteX77" fmla="*/ 773906 w 1059656"/>
                <a:gd name="connsiteY77" fmla="*/ 445294 h 564357"/>
                <a:gd name="connsiteX78" fmla="*/ 707231 w 1059656"/>
                <a:gd name="connsiteY78" fmla="*/ 461963 h 564357"/>
                <a:gd name="connsiteX79" fmla="*/ 652461 w 1059656"/>
                <a:gd name="connsiteY79" fmla="*/ 509587 h 564357"/>
                <a:gd name="connsiteX80" fmla="*/ 654844 w 1059656"/>
                <a:gd name="connsiteY80" fmla="*/ 528638 h 564357"/>
                <a:gd name="connsiteX81" fmla="*/ 697706 w 1059656"/>
                <a:gd name="connsiteY81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35818 w 1059656"/>
                <a:gd name="connsiteY25" fmla="*/ 52388 h 564357"/>
                <a:gd name="connsiteX26" fmla="*/ 833437 w 1059656"/>
                <a:gd name="connsiteY26" fmla="*/ 0 h 564357"/>
                <a:gd name="connsiteX27" fmla="*/ 809625 w 1059656"/>
                <a:gd name="connsiteY27" fmla="*/ 33338 h 564357"/>
                <a:gd name="connsiteX28" fmla="*/ 797718 w 1059656"/>
                <a:gd name="connsiteY28" fmla="*/ 50007 h 564357"/>
                <a:gd name="connsiteX29" fmla="*/ 757237 w 1059656"/>
                <a:gd name="connsiteY29" fmla="*/ 45244 h 564357"/>
                <a:gd name="connsiteX30" fmla="*/ 735806 w 1059656"/>
                <a:gd name="connsiteY30" fmla="*/ 50007 h 564357"/>
                <a:gd name="connsiteX31" fmla="*/ 719137 w 1059656"/>
                <a:gd name="connsiteY31" fmla="*/ 78582 h 564357"/>
                <a:gd name="connsiteX32" fmla="*/ 723900 w 1059656"/>
                <a:gd name="connsiteY32" fmla="*/ 97632 h 564357"/>
                <a:gd name="connsiteX33" fmla="*/ 707231 w 1059656"/>
                <a:gd name="connsiteY33" fmla="*/ 111919 h 564357"/>
                <a:gd name="connsiteX34" fmla="*/ 631031 w 1059656"/>
                <a:gd name="connsiteY34" fmla="*/ 114300 h 564357"/>
                <a:gd name="connsiteX35" fmla="*/ 597693 w 1059656"/>
                <a:gd name="connsiteY35" fmla="*/ 100013 h 564357"/>
                <a:gd name="connsiteX36" fmla="*/ 569118 w 1059656"/>
                <a:gd name="connsiteY36" fmla="*/ 71438 h 564357"/>
                <a:gd name="connsiteX37" fmla="*/ 531018 w 1059656"/>
                <a:gd name="connsiteY37" fmla="*/ 66675 h 564357"/>
                <a:gd name="connsiteX38" fmla="*/ 497681 w 1059656"/>
                <a:gd name="connsiteY38" fmla="*/ 90488 h 564357"/>
                <a:gd name="connsiteX39" fmla="*/ 481012 w 1059656"/>
                <a:gd name="connsiteY39" fmla="*/ 109538 h 564357"/>
                <a:gd name="connsiteX40" fmla="*/ 466725 w 1059656"/>
                <a:gd name="connsiteY40" fmla="*/ 126207 h 564357"/>
                <a:gd name="connsiteX41" fmla="*/ 450056 w 1059656"/>
                <a:gd name="connsiteY41" fmla="*/ 145257 h 564357"/>
                <a:gd name="connsiteX42" fmla="*/ 454818 w 1059656"/>
                <a:gd name="connsiteY42" fmla="*/ 171450 h 564357"/>
                <a:gd name="connsiteX43" fmla="*/ 423862 w 1059656"/>
                <a:gd name="connsiteY43" fmla="*/ 195263 h 564357"/>
                <a:gd name="connsiteX44" fmla="*/ 371475 w 1059656"/>
                <a:gd name="connsiteY44" fmla="*/ 204788 h 564357"/>
                <a:gd name="connsiteX45" fmla="*/ 330993 w 1059656"/>
                <a:gd name="connsiteY45" fmla="*/ 223838 h 564357"/>
                <a:gd name="connsiteX46" fmla="*/ 321468 w 1059656"/>
                <a:gd name="connsiteY46" fmla="*/ 261938 h 564357"/>
                <a:gd name="connsiteX47" fmla="*/ 319087 w 1059656"/>
                <a:gd name="connsiteY47" fmla="*/ 269082 h 564357"/>
                <a:gd name="connsiteX48" fmla="*/ 266700 w 1059656"/>
                <a:gd name="connsiteY48" fmla="*/ 285750 h 564357"/>
                <a:gd name="connsiteX49" fmla="*/ 180975 w 1059656"/>
                <a:gd name="connsiteY49" fmla="*/ 316707 h 564357"/>
                <a:gd name="connsiteX50" fmla="*/ 157162 w 1059656"/>
                <a:gd name="connsiteY50" fmla="*/ 309563 h 564357"/>
                <a:gd name="connsiteX51" fmla="*/ 128587 w 1059656"/>
                <a:gd name="connsiteY51" fmla="*/ 300038 h 564357"/>
                <a:gd name="connsiteX52" fmla="*/ 130968 w 1059656"/>
                <a:gd name="connsiteY52" fmla="*/ 359569 h 564357"/>
                <a:gd name="connsiteX53" fmla="*/ 169068 w 1059656"/>
                <a:gd name="connsiteY53" fmla="*/ 388144 h 564357"/>
                <a:gd name="connsiteX54" fmla="*/ 185737 w 1059656"/>
                <a:gd name="connsiteY54" fmla="*/ 411957 h 564357"/>
                <a:gd name="connsiteX55" fmla="*/ 180975 w 1059656"/>
                <a:gd name="connsiteY55" fmla="*/ 442913 h 564357"/>
                <a:gd name="connsiteX56" fmla="*/ 173831 w 1059656"/>
                <a:gd name="connsiteY56" fmla="*/ 471488 h 564357"/>
                <a:gd name="connsiteX57" fmla="*/ 130968 w 1059656"/>
                <a:gd name="connsiteY57" fmla="*/ 473869 h 564357"/>
                <a:gd name="connsiteX58" fmla="*/ 95250 w 1059656"/>
                <a:gd name="connsiteY58" fmla="*/ 488157 h 564357"/>
                <a:gd name="connsiteX59" fmla="*/ 71437 w 1059656"/>
                <a:gd name="connsiteY59" fmla="*/ 492919 h 564357"/>
                <a:gd name="connsiteX60" fmla="*/ 50006 w 1059656"/>
                <a:gd name="connsiteY60" fmla="*/ 504825 h 564357"/>
                <a:gd name="connsiteX61" fmla="*/ 30956 w 1059656"/>
                <a:gd name="connsiteY61" fmla="*/ 521494 h 564357"/>
                <a:gd name="connsiteX62" fmla="*/ 7143 w 1059656"/>
                <a:gd name="connsiteY62" fmla="*/ 528638 h 564357"/>
                <a:gd name="connsiteX63" fmla="*/ 0 w 1059656"/>
                <a:gd name="connsiteY63" fmla="*/ 533400 h 564357"/>
                <a:gd name="connsiteX64" fmla="*/ 38100 w 1059656"/>
                <a:gd name="connsiteY64" fmla="*/ 561975 h 564357"/>
                <a:gd name="connsiteX65" fmla="*/ 80962 w 1059656"/>
                <a:gd name="connsiteY65" fmla="*/ 559594 h 564357"/>
                <a:gd name="connsiteX66" fmla="*/ 116681 w 1059656"/>
                <a:gd name="connsiteY66" fmla="*/ 526257 h 564357"/>
                <a:gd name="connsiteX67" fmla="*/ 171450 w 1059656"/>
                <a:gd name="connsiteY67" fmla="*/ 500063 h 564357"/>
                <a:gd name="connsiteX68" fmla="*/ 278606 w 1059656"/>
                <a:gd name="connsiteY68" fmla="*/ 492919 h 564357"/>
                <a:gd name="connsiteX69" fmla="*/ 292893 w 1059656"/>
                <a:gd name="connsiteY69" fmla="*/ 481013 h 564357"/>
                <a:gd name="connsiteX70" fmla="*/ 357187 w 1059656"/>
                <a:gd name="connsiteY70" fmla="*/ 481013 h 564357"/>
                <a:gd name="connsiteX71" fmla="*/ 433387 w 1059656"/>
                <a:gd name="connsiteY71" fmla="*/ 388144 h 564357"/>
                <a:gd name="connsiteX72" fmla="*/ 559593 w 1059656"/>
                <a:gd name="connsiteY72" fmla="*/ 328613 h 564357"/>
                <a:gd name="connsiteX73" fmla="*/ 619125 w 1059656"/>
                <a:gd name="connsiteY73" fmla="*/ 321469 h 564357"/>
                <a:gd name="connsiteX74" fmla="*/ 654843 w 1059656"/>
                <a:gd name="connsiteY74" fmla="*/ 295275 h 564357"/>
                <a:gd name="connsiteX75" fmla="*/ 716756 w 1059656"/>
                <a:gd name="connsiteY75" fmla="*/ 292894 h 564357"/>
                <a:gd name="connsiteX76" fmla="*/ 771525 w 1059656"/>
                <a:gd name="connsiteY76" fmla="*/ 285750 h 564357"/>
                <a:gd name="connsiteX77" fmla="*/ 781050 w 1059656"/>
                <a:gd name="connsiteY77" fmla="*/ 323850 h 564357"/>
                <a:gd name="connsiteX78" fmla="*/ 773906 w 1059656"/>
                <a:gd name="connsiteY78" fmla="*/ 445294 h 564357"/>
                <a:gd name="connsiteX79" fmla="*/ 707231 w 1059656"/>
                <a:gd name="connsiteY79" fmla="*/ 461963 h 564357"/>
                <a:gd name="connsiteX80" fmla="*/ 652461 w 1059656"/>
                <a:gd name="connsiteY80" fmla="*/ 509587 h 564357"/>
                <a:gd name="connsiteX81" fmla="*/ 654844 w 1059656"/>
                <a:gd name="connsiteY81" fmla="*/ 528638 h 564357"/>
                <a:gd name="connsiteX82" fmla="*/ 697706 w 1059656"/>
                <a:gd name="connsiteY82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57249 w 1059656"/>
                <a:gd name="connsiteY25" fmla="*/ 28576 h 564357"/>
                <a:gd name="connsiteX26" fmla="*/ 833437 w 1059656"/>
                <a:gd name="connsiteY26" fmla="*/ 0 h 564357"/>
                <a:gd name="connsiteX27" fmla="*/ 809625 w 1059656"/>
                <a:gd name="connsiteY27" fmla="*/ 33338 h 564357"/>
                <a:gd name="connsiteX28" fmla="*/ 797718 w 1059656"/>
                <a:gd name="connsiteY28" fmla="*/ 50007 h 564357"/>
                <a:gd name="connsiteX29" fmla="*/ 757237 w 1059656"/>
                <a:gd name="connsiteY29" fmla="*/ 45244 h 564357"/>
                <a:gd name="connsiteX30" fmla="*/ 735806 w 1059656"/>
                <a:gd name="connsiteY30" fmla="*/ 50007 h 564357"/>
                <a:gd name="connsiteX31" fmla="*/ 719137 w 1059656"/>
                <a:gd name="connsiteY31" fmla="*/ 78582 h 564357"/>
                <a:gd name="connsiteX32" fmla="*/ 723900 w 1059656"/>
                <a:gd name="connsiteY32" fmla="*/ 97632 h 564357"/>
                <a:gd name="connsiteX33" fmla="*/ 707231 w 1059656"/>
                <a:gd name="connsiteY33" fmla="*/ 111919 h 564357"/>
                <a:gd name="connsiteX34" fmla="*/ 631031 w 1059656"/>
                <a:gd name="connsiteY34" fmla="*/ 114300 h 564357"/>
                <a:gd name="connsiteX35" fmla="*/ 597693 w 1059656"/>
                <a:gd name="connsiteY35" fmla="*/ 100013 h 564357"/>
                <a:gd name="connsiteX36" fmla="*/ 569118 w 1059656"/>
                <a:gd name="connsiteY36" fmla="*/ 71438 h 564357"/>
                <a:gd name="connsiteX37" fmla="*/ 531018 w 1059656"/>
                <a:gd name="connsiteY37" fmla="*/ 66675 h 564357"/>
                <a:gd name="connsiteX38" fmla="*/ 497681 w 1059656"/>
                <a:gd name="connsiteY38" fmla="*/ 90488 h 564357"/>
                <a:gd name="connsiteX39" fmla="*/ 481012 w 1059656"/>
                <a:gd name="connsiteY39" fmla="*/ 109538 h 564357"/>
                <a:gd name="connsiteX40" fmla="*/ 466725 w 1059656"/>
                <a:gd name="connsiteY40" fmla="*/ 126207 h 564357"/>
                <a:gd name="connsiteX41" fmla="*/ 450056 w 1059656"/>
                <a:gd name="connsiteY41" fmla="*/ 145257 h 564357"/>
                <a:gd name="connsiteX42" fmla="*/ 454818 w 1059656"/>
                <a:gd name="connsiteY42" fmla="*/ 171450 h 564357"/>
                <a:gd name="connsiteX43" fmla="*/ 423862 w 1059656"/>
                <a:gd name="connsiteY43" fmla="*/ 195263 h 564357"/>
                <a:gd name="connsiteX44" fmla="*/ 371475 w 1059656"/>
                <a:gd name="connsiteY44" fmla="*/ 204788 h 564357"/>
                <a:gd name="connsiteX45" fmla="*/ 330993 w 1059656"/>
                <a:gd name="connsiteY45" fmla="*/ 223838 h 564357"/>
                <a:gd name="connsiteX46" fmla="*/ 321468 w 1059656"/>
                <a:gd name="connsiteY46" fmla="*/ 261938 h 564357"/>
                <a:gd name="connsiteX47" fmla="*/ 319087 w 1059656"/>
                <a:gd name="connsiteY47" fmla="*/ 269082 h 564357"/>
                <a:gd name="connsiteX48" fmla="*/ 266700 w 1059656"/>
                <a:gd name="connsiteY48" fmla="*/ 285750 h 564357"/>
                <a:gd name="connsiteX49" fmla="*/ 180975 w 1059656"/>
                <a:gd name="connsiteY49" fmla="*/ 316707 h 564357"/>
                <a:gd name="connsiteX50" fmla="*/ 157162 w 1059656"/>
                <a:gd name="connsiteY50" fmla="*/ 309563 h 564357"/>
                <a:gd name="connsiteX51" fmla="*/ 128587 w 1059656"/>
                <a:gd name="connsiteY51" fmla="*/ 300038 h 564357"/>
                <a:gd name="connsiteX52" fmla="*/ 130968 w 1059656"/>
                <a:gd name="connsiteY52" fmla="*/ 359569 h 564357"/>
                <a:gd name="connsiteX53" fmla="*/ 169068 w 1059656"/>
                <a:gd name="connsiteY53" fmla="*/ 388144 h 564357"/>
                <a:gd name="connsiteX54" fmla="*/ 185737 w 1059656"/>
                <a:gd name="connsiteY54" fmla="*/ 411957 h 564357"/>
                <a:gd name="connsiteX55" fmla="*/ 180975 w 1059656"/>
                <a:gd name="connsiteY55" fmla="*/ 442913 h 564357"/>
                <a:gd name="connsiteX56" fmla="*/ 173831 w 1059656"/>
                <a:gd name="connsiteY56" fmla="*/ 471488 h 564357"/>
                <a:gd name="connsiteX57" fmla="*/ 130968 w 1059656"/>
                <a:gd name="connsiteY57" fmla="*/ 473869 h 564357"/>
                <a:gd name="connsiteX58" fmla="*/ 95250 w 1059656"/>
                <a:gd name="connsiteY58" fmla="*/ 488157 h 564357"/>
                <a:gd name="connsiteX59" fmla="*/ 71437 w 1059656"/>
                <a:gd name="connsiteY59" fmla="*/ 492919 h 564357"/>
                <a:gd name="connsiteX60" fmla="*/ 50006 w 1059656"/>
                <a:gd name="connsiteY60" fmla="*/ 504825 h 564357"/>
                <a:gd name="connsiteX61" fmla="*/ 30956 w 1059656"/>
                <a:gd name="connsiteY61" fmla="*/ 521494 h 564357"/>
                <a:gd name="connsiteX62" fmla="*/ 7143 w 1059656"/>
                <a:gd name="connsiteY62" fmla="*/ 528638 h 564357"/>
                <a:gd name="connsiteX63" fmla="*/ 0 w 1059656"/>
                <a:gd name="connsiteY63" fmla="*/ 533400 h 564357"/>
                <a:gd name="connsiteX64" fmla="*/ 38100 w 1059656"/>
                <a:gd name="connsiteY64" fmla="*/ 561975 h 564357"/>
                <a:gd name="connsiteX65" fmla="*/ 80962 w 1059656"/>
                <a:gd name="connsiteY65" fmla="*/ 559594 h 564357"/>
                <a:gd name="connsiteX66" fmla="*/ 116681 w 1059656"/>
                <a:gd name="connsiteY66" fmla="*/ 526257 h 564357"/>
                <a:gd name="connsiteX67" fmla="*/ 171450 w 1059656"/>
                <a:gd name="connsiteY67" fmla="*/ 500063 h 564357"/>
                <a:gd name="connsiteX68" fmla="*/ 278606 w 1059656"/>
                <a:gd name="connsiteY68" fmla="*/ 492919 h 564357"/>
                <a:gd name="connsiteX69" fmla="*/ 292893 w 1059656"/>
                <a:gd name="connsiteY69" fmla="*/ 481013 h 564357"/>
                <a:gd name="connsiteX70" fmla="*/ 357187 w 1059656"/>
                <a:gd name="connsiteY70" fmla="*/ 481013 h 564357"/>
                <a:gd name="connsiteX71" fmla="*/ 433387 w 1059656"/>
                <a:gd name="connsiteY71" fmla="*/ 388144 h 564357"/>
                <a:gd name="connsiteX72" fmla="*/ 559593 w 1059656"/>
                <a:gd name="connsiteY72" fmla="*/ 328613 h 564357"/>
                <a:gd name="connsiteX73" fmla="*/ 619125 w 1059656"/>
                <a:gd name="connsiteY73" fmla="*/ 321469 h 564357"/>
                <a:gd name="connsiteX74" fmla="*/ 654843 w 1059656"/>
                <a:gd name="connsiteY74" fmla="*/ 295275 h 564357"/>
                <a:gd name="connsiteX75" fmla="*/ 716756 w 1059656"/>
                <a:gd name="connsiteY75" fmla="*/ 292894 h 564357"/>
                <a:gd name="connsiteX76" fmla="*/ 771525 w 1059656"/>
                <a:gd name="connsiteY76" fmla="*/ 285750 h 564357"/>
                <a:gd name="connsiteX77" fmla="*/ 781050 w 1059656"/>
                <a:gd name="connsiteY77" fmla="*/ 323850 h 564357"/>
                <a:gd name="connsiteX78" fmla="*/ 773906 w 1059656"/>
                <a:gd name="connsiteY78" fmla="*/ 445294 h 564357"/>
                <a:gd name="connsiteX79" fmla="*/ 707231 w 1059656"/>
                <a:gd name="connsiteY79" fmla="*/ 461963 h 564357"/>
                <a:gd name="connsiteX80" fmla="*/ 652461 w 1059656"/>
                <a:gd name="connsiteY80" fmla="*/ 509587 h 564357"/>
                <a:gd name="connsiteX81" fmla="*/ 654844 w 1059656"/>
                <a:gd name="connsiteY81" fmla="*/ 528638 h 564357"/>
                <a:gd name="connsiteX82" fmla="*/ 697706 w 1059656"/>
                <a:gd name="connsiteY82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45343 w 1059656"/>
                <a:gd name="connsiteY25" fmla="*/ 61913 h 564357"/>
                <a:gd name="connsiteX26" fmla="*/ 857249 w 1059656"/>
                <a:gd name="connsiteY26" fmla="*/ 28576 h 564357"/>
                <a:gd name="connsiteX27" fmla="*/ 833437 w 1059656"/>
                <a:gd name="connsiteY27" fmla="*/ 0 h 564357"/>
                <a:gd name="connsiteX28" fmla="*/ 809625 w 1059656"/>
                <a:gd name="connsiteY28" fmla="*/ 33338 h 564357"/>
                <a:gd name="connsiteX29" fmla="*/ 797718 w 1059656"/>
                <a:gd name="connsiteY29" fmla="*/ 50007 h 564357"/>
                <a:gd name="connsiteX30" fmla="*/ 757237 w 1059656"/>
                <a:gd name="connsiteY30" fmla="*/ 45244 h 564357"/>
                <a:gd name="connsiteX31" fmla="*/ 735806 w 1059656"/>
                <a:gd name="connsiteY31" fmla="*/ 50007 h 564357"/>
                <a:gd name="connsiteX32" fmla="*/ 719137 w 1059656"/>
                <a:gd name="connsiteY32" fmla="*/ 78582 h 564357"/>
                <a:gd name="connsiteX33" fmla="*/ 723900 w 1059656"/>
                <a:gd name="connsiteY33" fmla="*/ 97632 h 564357"/>
                <a:gd name="connsiteX34" fmla="*/ 707231 w 1059656"/>
                <a:gd name="connsiteY34" fmla="*/ 111919 h 564357"/>
                <a:gd name="connsiteX35" fmla="*/ 631031 w 1059656"/>
                <a:gd name="connsiteY35" fmla="*/ 114300 h 564357"/>
                <a:gd name="connsiteX36" fmla="*/ 597693 w 1059656"/>
                <a:gd name="connsiteY36" fmla="*/ 100013 h 564357"/>
                <a:gd name="connsiteX37" fmla="*/ 569118 w 1059656"/>
                <a:gd name="connsiteY37" fmla="*/ 71438 h 564357"/>
                <a:gd name="connsiteX38" fmla="*/ 531018 w 1059656"/>
                <a:gd name="connsiteY38" fmla="*/ 66675 h 564357"/>
                <a:gd name="connsiteX39" fmla="*/ 497681 w 1059656"/>
                <a:gd name="connsiteY39" fmla="*/ 90488 h 564357"/>
                <a:gd name="connsiteX40" fmla="*/ 481012 w 1059656"/>
                <a:gd name="connsiteY40" fmla="*/ 109538 h 564357"/>
                <a:gd name="connsiteX41" fmla="*/ 466725 w 1059656"/>
                <a:gd name="connsiteY41" fmla="*/ 126207 h 564357"/>
                <a:gd name="connsiteX42" fmla="*/ 450056 w 1059656"/>
                <a:gd name="connsiteY42" fmla="*/ 145257 h 564357"/>
                <a:gd name="connsiteX43" fmla="*/ 454818 w 1059656"/>
                <a:gd name="connsiteY43" fmla="*/ 171450 h 564357"/>
                <a:gd name="connsiteX44" fmla="*/ 423862 w 1059656"/>
                <a:gd name="connsiteY44" fmla="*/ 195263 h 564357"/>
                <a:gd name="connsiteX45" fmla="*/ 371475 w 1059656"/>
                <a:gd name="connsiteY45" fmla="*/ 204788 h 564357"/>
                <a:gd name="connsiteX46" fmla="*/ 330993 w 1059656"/>
                <a:gd name="connsiteY46" fmla="*/ 223838 h 564357"/>
                <a:gd name="connsiteX47" fmla="*/ 321468 w 1059656"/>
                <a:gd name="connsiteY47" fmla="*/ 261938 h 564357"/>
                <a:gd name="connsiteX48" fmla="*/ 319087 w 1059656"/>
                <a:gd name="connsiteY48" fmla="*/ 269082 h 564357"/>
                <a:gd name="connsiteX49" fmla="*/ 266700 w 1059656"/>
                <a:gd name="connsiteY49" fmla="*/ 285750 h 564357"/>
                <a:gd name="connsiteX50" fmla="*/ 180975 w 1059656"/>
                <a:gd name="connsiteY50" fmla="*/ 316707 h 564357"/>
                <a:gd name="connsiteX51" fmla="*/ 157162 w 1059656"/>
                <a:gd name="connsiteY51" fmla="*/ 309563 h 564357"/>
                <a:gd name="connsiteX52" fmla="*/ 128587 w 1059656"/>
                <a:gd name="connsiteY52" fmla="*/ 300038 h 564357"/>
                <a:gd name="connsiteX53" fmla="*/ 130968 w 1059656"/>
                <a:gd name="connsiteY53" fmla="*/ 359569 h 564357"/>
                <a:gd name="connsiteX54" fmla="*/ 169068 w 1059656"/>
                <a:gd name="connsiteY54" fmla="*/ 388144 h 564357"/>
                <a:gd name="connsiteX55" fmla="*/ 185737 w 1059656"/>
                <a:gd name="connsiteY55" fmla="*/ 411957 h 564357"/>
                <a:gd name="connsiteX56" fmla="*/ 180975 w 1059656"/>
                <a:gd name="connsiteY56" fmla="*/ 442913 h 564357"/>
                <a:gd name="connsiteX57" fmla="*/ 173831 w 1059656"/>
                <a:gd name="connsiteY57" fmla="*/ 471488 h 564357"/>
                <a:gd name="connsiteX58" fmla="*/ 130968 w 1059656"/>
                <a:gd name="connsiteY58" fmla="*/ 473869 h 564357"/>
                <a:gd name="connsiteX59" fmla="*/ 95250 w 1059656"/>
                <a:gd name="connsiteY59" fmla="*/ 488157 h 564357"/>
                <a:gd name="connsiteX60" fmla="*/ 71437 w 1059656"/>
                <a:gd name="connsiteY60" fmla="*/ 492919 h 564357"/>
                <a:gd name="connsiteX61" fmla="*/ 50006 w 1059656"/>
                <a:gd name="connsiteY61" fmla="*/ 504825 h 564357"/>
                <a:gd name="connsiteX62" fmla="*/ 30956 w 1059656"/>
                <a:gd name="connsiteY62" fmla="*/ 521494 h 564357"/>
                <a:gd name="connsiteX63" fmla="*/ 7143 w 1059656"/>
                <a:gd name="connsiteY63" fmla="*/ 528638 h 564357"/>
                <a:gd name="connsiteX64" fmla="*/ 0 w 1059656"/>
                <a:gd name="connsiteY64" fmla="*/ 533400 h 564357"/>
                <a:gd name="connsiteX65" fmla="*/ 38100 w 1059656"/>
                <a:gd name="connsiteY65" fmla="*/ 561975 h 564357"/>
                <a:gd name="connsiteX66" fmla="*/ 80962 w 1059656"/>
                <a:gd name="connsiteY66" fmla="*/ 559594 h 564357"/>
                <a:gd name="connsiteX67" fmla="*/ 116681 w 1059656"/>
                <a:gd name="connsiteY67" fmla="*/ 526257 h 564357"/>
                <a:gd name="connsiteX68" fmla="*/ 171450 w 1059656"/>
                <a:gd name="connsiteY68" fmla="*/ 500063 h 564357"/>
                <a:gd name="connsiteX69" fmla="*/ 278606 w 1059656"/>
                <a:gd name="connsiteY69" fmla="*/ 492919 h 564357"/>
                <a:gd name="connsiteX70" fmla="*/ 292893 w 1059656"/>
                <a:gd name="connsiteY70" fmla="*/ 481013 h 564357"/>
                <a:gd name="connsiteX71" fmla="*/ 357187 w 1059656"/>
                <a:gd name="connsiteY71" fmla="*/ 481013 h 564357"/>
                <a:gd name="connsiteX72" fmla="*/ 433387 w 1059656"/>
                <a:gd name="connsiteY72" fmla="*/ 388144 h 564357"/>
                <a:gd name="connsiteX73" fmla="*/ 559593 w 1059656"/>
                <a:gd name="connsiteY73" fmla="*/ 328613 h 564357"/>
                <a:gd name="connsiteX74" fmla="*/ 619125 w 1059656"/>
                <a:gd name="connsiteY74" fmla="*/ 321469 h 564357"/>
                <a:gd name="connsiteX75" fmla="*/ 654843 w 1059656"/>
                <a:gd name="connsiteY75" fmla="*/ 295275 h 564357"/>
                <a:gd name="connsiteX76" fmla="*/ 716756 w 1059656"/>
                <a:gd name="connsiteY76" fmla="*/ 292894 h 564357"/>
                <a:gd name="connsiteX77" fmla="*/ 771525 w 1059656"/>
                <a:gd name="connsiteY77" fmla="*/ 285750 h 564357"/>
                <a:gd name="connsiteX78" fmla="*/ 781050 w 1059656"/>
                <a:gd name="connsiteY78" fmla="*/ 323850 h 564357"/>
                <a:gd name="connsiteX79" fmla="*/ 773906 w 1059656"/>
                <a:gd name="connsiteY79" fmla="*/ 445294 h 564357"/>
                <a:gd name="connsiteX80" fmla="*/ 707231 w 1059656"/>
                <a:gd name="connsiteY80" fmla="*/ 461963 h 564357"/>
                <a:gd name="connsiteX81" fmla="*/ 652461 w 1059656"/>
                <a:gd name="connsiteY81" fmla="*/ 509587 h 564357"/>
                <a:gd name="connsiteX82" fmla="*/ 654844 w 1059656"/>
                <a:gd name="connsiteY82" fmla="*/ 528638 h 564357"/>
                <a:gd name="connsiteX83" fmla="*/ 697706 w 1059656"/>
                <a:gd name="connsiteY83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40581 w 1059656"/>
                <a:gd name="connsiteY24" fmla="*/ 95250 h 564357"/>
                <a:gd name="connsiteX25" fmla="*/ 859630 w 1059656"/>
                <a:gd name="connsiteY25" fmla="*/ 66676 h 564357"/>
                <a:gd name="connsiteX26" fmla="*/ 857249 w 1059656"/>
                <a:gd name="connsiteY26" fmla="*/ 28576 h 564357"/>
                <a:gd name="connsiteX27" fmla="*/ 833437 w 1059656"/>
                <a:gd name="connsiteY27" fmla="*/ 0 h 564357"/>
                <a:gd name="connsiteX28" fmla="*/ 809625 w 1059656"/>
                <a:gd name="connsiteY28" fmla="*/ 33338 h 564357"/>
                <a:gd name="connsiteX29" fmla="*/ 797718 w 1059656"/>
                <a:gd name="connsiteY29" fmla="*/ 50007 h 564357"/>
                <a:gd name="connsiteX30" fmla="*/ 757237 w 1059656"/>
                <a:gd name="connsiteY30" fmla="*/ 45244 h 564357"/>
                <a:gd name="connsiteX31" fmla="*/ 735806 w 1059656"/>
                <a:gd name="connsiteY31" fmla="*/ 50007 h 564357"/>
                <a:gd name="connsiteX32" fmla="*/ 719137 w 1059656"/>
                <a:gd name="connsiteY32" fmla="*/ 78582 h 564357"/>
                <a:gd name="connsiteX33" fmla="*/ 723900 w 1059656"/>
                <a:gd name="connsiteY33" fmla="*/ 97632 h 564357"/>
                <a:gd name="connsiteX34" fmla="*/ 707231 w 1059656"/>
                <a:gd name="connsiteY34" fmla="*/ 111919 h 564357"/>
                <a:gd name="connsiteX35" fmla="*/ 631031 w 1059656"/>
                <a:gd name="connsiteY35" fmla="*/ 114300 h 564357"/>
                <a:gd name="connsiteX36" fmla="*/ 597693 w 1059656"/>
                <a:gd name="connsiteY36" fmla="*/ 100013 h 564357"/>
                <a:gd name="connsiteX37" fmla="*/ 569118 w 1059656"/>
                <a:gd name="connsiteY37" fmla="*/ 71438 h 564357"/>
                <a:gd name="connsiteX38" fmla="*/ 531018 w 1059656"/>
                <a:gd name="connsiteY38" fmla="*/ 66675 h 564357"/>
                <a:gd name="connsiteX39" fmla="*/ 497681 w 1059656"/>
                <a:gd name="connsiteY39" fmla="*/ 90488 h 564357"/>
                <a:gd name="connsiteX40" fmla="*/ 481012 w 1059656"/>
                <a:gd name="connsiteY40" fmla="*/ 109538 h 564357"/>
                <a:gd name="connsiteX41" fmla="*/ 466725 w 1059656"/>
                <a:gd name="connsiteY41" fmla="*/ 126207 h 564357"/>
                <a:gd name="connsiteX42" fmla="*/ 450056 w 1059656"/>
                <a:gd name="connsiteY42" fmla="*/ 145257 h 564357"/>
                <a:gd name="connsiteX43" fmla="*/ 454818 w 1059656"/>
                <a:gd name="connsiteY43" fmla="*/ 171450 h 564357"/>
                <a:gd name="connsiteX44" fmla="*/ 423862 w 1059656"/>
                <a:gd name="connsiteY44" fmla="*/ 195263 h 564357"/>
                <a:gd name="connsiteX45" fmla="*/ 371475 w 1059656"/>
                <a:gd name="connsiteY45" fmla="*/ 204788 h 564357"/>
                <a:gd name="connsiteX46" fmla="*/ 330993 w 1059656"/>
                <a:gd name="connsiteY46" fmla="*/ 223838 h 564357"/>
                <a:gd name="connsiteX47" fmla="*/ 321468 w 1059656"/>
                <a:gd name="connsiteY47" fmla="*/ 261938 h 564357"/>
                <a:gd name="connsiteX48" fmla="*/ 319087 w 1059656"/>
                <a:gd name="connsiteY48" fmla="*/ 269082 h 564357"/>
                <a:gd name="connsiteX49" fmla="*/ 266700 w 1059656"/>
                <a:gd name="connsiteY49" fmla="*/ 285750 h 564357"/>
                <a:gd name="connsiteX50" fmla="*/ 180975 w 1059656"/>
                <a:gd name="connsiteY50" fmla="*/ 316707 h 564357"/>
                <a:gd name="connsiteX51" fmla="*/ 157162 w 1059656"/>
                <a:gd name="connsiteY51" fmla="*/ 309563 h 564357"/>
                <a:gd name="connsiteX52" fmla="*/ 128587 w 1059656"/>
                <a:gd name="connsiteY52" fmla="*/ 300038 h 564357"/>
                <a:gd name="connsiteX53" fmla="*/ 130968 w 1059656"/>
                <a:gd name="connsiteY53" fmla="*/ 359569 h 564357"/>
                <a:gd name="connsiteX54" fmla="*/ 169068 w 1059656"/>
                <a:gd name="connsiteY54" fmla="*/ 388144 h 564357"/>
                <a:gd name="connsiteX55" fmla="*/ 185737 w 1059656"/>
                <a:gd name="connsiteY55" fmla="*/ 411957 h 564357"/>
                <a:gd name="connsiteX56" fmla="*/ 180975 w 1059656"/>
                <a:gd name="connsiteY56" fmla="*/ 442913 h 564357"/>
                <a:gd name="connsiteX57" fmla="*/ 173831 w 1059656"/>
                <a:gd name="connsiteY57" fmla="*/ 471488 h 564357"/>
                <a:gd name="connsiteX58" fmla="*/ 130968 w 1059656"/>
                <a:gd name="connsiteY58" fmla="*/ 473869 h 564357"/>
                <a:gd name="connsiteX59" fmla="*/ 95250 w 1059656"/>
                <a:gd name="connsiteY59" fmla="*/ 488157 h 564357"/>
                <a:gd name="connsiteX60" fmla="*/ 71437 w 1059656"/>
                <a:gd name="connsiteY60" fmla="*/ 492919 h 564357"/>
                <a:gd name="connsiteX61" fmla="*/ 50006 w 1059656"/>
                <a:gd name="connsiteY61" fmla="*/ 504825 h 564357"/>
                <a:gd name="connsiteX62" fmla="*/ 30956 w 1059656"/>
                <a:gd name="connsiteY62" fmla="*/ 521494 h 564357"/>
                <a:gd name="connsiteX63" fmla="*/ 7143 w 1059656"/>
                <a:gd name="connsiteY63" fmla="*/ 528638 h 564357"/>
                <a:gd name="connsiteX64" fmla="*/ 0 w 1059656"/>
                <a:gd name="connsiteY64" fmla="*/ 533400 h 564357"/>
                <a:gd name="connsiteX65" fmla="*/ 38100 w 1059656"/>
                <a:gd name="connsiteY65" fmla="*/ 561975 h 564357"/>
                <a:gd name="connsiteX66" fmla="*/ 80962 w 1059656"/>
                <a:gd name="connsiteY66" fmla="*/ 559594 h 564357"/>
                <a:gd name="connsiteX67" fmla="*/ 116681 w 1059656"/>
                <a:gd name="connsiteY67" fmla="*/ 526257 h 564357"/>
                <a:gd name="connsiteX68" fmla="*/ 171450 w 1059656"/>
                <a:gd name="connsiteY68" fmla="*/ 500063 h 564357"/>
                <a:gd name="connsiteX69" fmla="*/ 278606 w 1059656"/>
                <a:gd name="connsiteY69" fmla="*/ 492919 h 564357"/>
                <a:gd name="connsiteX70" fmla="*/ 292893 w 1059656"/>
                <a:gd name="connsiteY70" fmla="*/ 481013 h 564357"/>
                <a:gd name="connsiteX71" fmla="*/ 357187 w 1059656"/>
                <a:gd name="connsiteY71" fmla="*/ 481013 h 564357"/>
                <a:gd name="connsiteX72" fmla="*/ 433387 w 1059656"/>
                <a:gd name="connsiteY72" fmla="*/ 388144 h 564357"/>
                <a:gd name="connsiteX73" fmla="*/ 559593 w 1059656"/>
                <a:gd name="connsiteY73" fmla="*/ 328613 h 564357"/>
                <a:gd name="connsiteX74" fmla="*/ 619125 w 1059656"/>
                <a:gd name="connsiteY74" fmla="*/ 321469 h 564357"/>
                <a:gd name="connsiteX75" fmla="*/ 654843 w 1059656"/>
                <a:gd name="connsiteY75" fmla="*/ 295275 h 564357"/>
                <a:gd name="connsiteX76" fmla="*/ 716756 w 1059656"/>
                <a:gd name="connsiteY76" fmla="*/ 292894 h 564357"/>
                <a:gd name="connsiteX77" fmla="*/ 771525 w 1059656"/>
                <a:gd name="connsiteY77" fmla="*/ 285750 h 564357"/>
                <a:gd name="connsiteX78" fmla="*/ 781050 w 1059656"/>
                <a:gd name="connsiteY78" fmla="*/ 323850 h 564357"/>
                <a:gd name="connsiteX79" fmla="*/ 773906 w 1059656"/>
                <a:gd name="connsiteY79" fmla="*/ 445294 h 564357"/>
                <a:gd name="connsiteX80" fmla="*/ 707231 w 1059656"/>
                <a:gd name="connsiteY80" fmla="*/ 461963 h 564357"/>
                <a:gd name="connsiteX81" fmla="*/ 652461 w 1059656"/>
                <a:gd name="connsiteY81" fmla="*/ 509587 h 564357"/>
                <a:gd name="connsiteX82" fmla="*/ 654844 w 1059656"/>
                <a:gd name="connsiteY82" fmla="*/ 528638 h 564357"/>
                <a:gd name="connsiteX83" fmla="*/ 697706 w 1059656"/>
                <a:gd name="connsiteY83" fmla="*/ 564357 h 564357"/>
                <a:gd name="connsiteX0" fmla="*/ 697706 w 1059656"/>
                <a:gd name="connsiteY0" fmla="*/ 564357 h 564357"/>
                <a:gd name="connsiteX1" fmla="*/ 778668 w 1059656"/>
                <a:gd name="connsiteY1" fmla="*/ 492919 h 564357"/>
                <a:gd name="connsiteX2" fmla="*/ 816768 w 1059656"/>
                <a:gd name="connsiteY2" fmla="*/ 473869 h 564357"/>
                <a:gd name="connsiteX3" fmla="*/ 852487 w 1059656"/>
                <a:gd name="connsiteY3" fmla="*/ 471488 h 564357"/>
                <a:gd name="connsiteX4" fmla="*/ 916781 w 1059656"/>
                <a:gd name="connsiteY4" fmla="*/ 457200 h 564357"/>
                <a:gd name="connsiteX5" fmla="*/ 950118 w 1059656"/>
                <a:gd name="connsiteY5" fmla="*/ 459582 h 564357"/>
                <a:gd name="connsiteX6" fmla="*/ 988218 w 1059656"/>
                <a:gd name="connsiteY6" fmla="*/ 476250 h 564357"/>
                <a:gd name="connsiteX7" fmla="*/ 1019175 w 1059656"/>
                <a:gd name="connsiteY7" fmla="*/ 445294 h 564357"/>
                <a:gd name="connsiteX8" fmla="*/ 992981 w 1059656"/>
                <a:gd name="connsiteY8" fmla="*/ 414338 h 564357"/>
                <a:gd name="connsiteX9" fmla="*/ 988218 w 1059656"/>
                <a:gd name="connsiteY9" fmla="*/ 383382 h 564357"/>
                <a:gd name="connsiteX10" fmla="*/ 995362 w 1059656"/>
                <a:gd name="connsiteY10" fmla="*/ 345282 h 564357"/>
                <a:gd name="connsiteX11" fmla="*/ 1023937 w 1059656"/>
                <a:gd name="connsiteY11" fmla="*/ 304800 h 564357"/>
                <a:gd name="connsiteX12" fmla="*/ 1052512 w 1059656"/>
                <a:gd name="connsiteY12" fmla="*/ 295275 h 564357"/>
                <a:gd name="connsiteX13" fmla="*/ 1059656 w 1059656"/>
                <a:gd name="connsiteY13" fmla="*/ 266700 h 564357"/>
                <a:gd name="connsiteX14" fmla="*/ 1047750 w 1059656"/>
                <a:gd name="connsiteY14" fmla="*/ 238125 h 564357"/>
                <a:gd name="connsiteX15" fmla="*/ 1019175 w 1059656"/>
                <a:gd name="connsiteY15" fmla="*/ 228600 h 564357"/>
                <a:gd name="connsiteX16" fmla="*/ 992981 w 1059656"/>
                <a:gd name="connsiteY16" fmla="*/ 235744 h 564357"/>
                <a:gd name="connsiteX17" fmla="*/ 935831 w 1059656"/>
                <a:gd name="connsiteY17" fmla="*/ 254794 h 564357"/>
                <a:gd name="connsiteX18" fmla="*/ 900112 w 1059656"/>
                <a:gd name="connsiteY18" fmla="*/ 259557 h 564357"/>
                <a:gd name="connsiteX19" fmla="*/ 878681 w 1059656"/>
                <a:gd name="connsiteY19" fmla="*/ 242888 h 564357"/>
                <a:gd name="connsiteX20" fmla="*/ 873918 w 1059656"/>
                <a:gd name="connsiteY20" fmla="*/ 228600 h 564357"/>
                <a:gd name="connsiteX21" fmla="*/ 881062 w 1059656"/>
                <a:gd name="connsiteY21" fmla="*/ 185738 h 564357"/>
                <a:gd name="connsiteX22" fmla="*/ 888206 w 1059656"/>
                <a:gd name="connsiteY22" fmla="*/ 150019 h 564357"/>
                <a:gd name="connsiteX23" fmla="*/ 871537 w 1059656"/>
                <a:gd name="connsiteY23" fmla="*/ 111919 h 564357"/>
                <a:gd name="connsiteX24" fmla="*/ 852488 w 1059656"/>
                <a:gd name="connsiteY24" fmla="*/ 92869 h 564357"/>
                <a:gd name="connsiteX25" fmla="*/ 859630 w 1059656"/>
                <a:gd name="connsiteY25" fmla="*/ 66676 h 564357"/>
                <a:gd name="connsiteX26" fmla="*/ 857249 w 1059656"/>
                <a:gd name="connsiteY26" fmla="*/ 28576 h 564357"/>
                <a:gd name="connsiteX27" fmla="*/ 833437 w 1059656"/>
                <a:gd name="connsiteY27" fmla="*/ 0 h 564357"/>
                <a:gd name="connsiteX28" fmla="*/ 809625 w 1059656"/>
                <a:gd name="connsiteY28" fmla="*/ 33338 h 564357"/>
                <a:gd name="connsiteX29" fmla="*/ 797718 w 1059656"/>
                <a:gd name="connsiteY29" fmla="*/ 50007 h 564357"/>
                <a:gd name="connsiteX30" fmla="*/ 757237 w 1059656"/>
                <a:gd name="connsiteY30" fmla="*/ 45244 h 564357"/>
                <a:gd name="connsiteX31" fmla="*/ 735806 w 1059656"/>
                <a:gd name="connsiteY31" fmla="*/ 50007 h 564357"/>
                <a:gd name="connsiteX32" fmla="*/ 719137 w 1059656"/>
                <a:gd name="connsiteY32" fmla="*/ 78582 h 564357"/>
                <a:gd name="connsiteX33" fmla="*/ 723900 w 1059656"/>
                <a:gd name="connsiteY33" fmla="*/ 97632 h 564357"/>
                <a:gd name="connsiteX34" fmla="*/ 707231 w 1059656"/>
                <a:gd name="connsiteY34" fmla="*/ 111919 h 564357"/>
                <a:gd name="connsiteX35" fmla="*/ 631031 w 1059656"/>
                <a:gd name="connsiteY35" fmla="*/ 114300 h 564357"/>
                <a:gd name="connsiteX36" fmla="*/ 597693 w 1059656"/>
                <a:gd name="connsiteY36" fmla="*/ 100013 h 564357"/>
                <a:gd name="connsiteX37" fmla="*/ 569118 w 1059656"/>
                <a:gd name="connsiteY37" fmla="*/ 71438 h 564357"/>
                <a:gd name="connsiteX38" fmla="*/ 531018 w 1059656"/>
                <a:gd name="connsiteY38" fmla="*/ 66675 h 564357"/>
                <a:gd name="connsiteX39" fmla="*/ 497681 w 1059656"/>
                <a:gd name="connsiteY39" fmla="*/ 90488 h 564357"/>
                <a:gd name="connsiteX40" fmla="*/ 481012 w 1059656"/>
                <a:gd name="connsiteY40" fmla="*/ 109538 h 564357"/>
                <a:gd name="connsiteX41" fmla="*/ 466725 w 1059656"/>
                <a:gd name="connsiteY41" fmla="*/ 126207 h 564357"/>
                <a:gd name="connsiteX42" fmla="*/ 450056 w 1059656"/>
                <a:gd name="connsiteY42" fmla="*/ 145257 h 564357"/>
                <a:gd name="connsiteX43" fmla="*/ 454818 w 1059656"/>
                <a:gd name="connsiteY43" fmla="*/ 171450 h 564357"/>
                <a:gd name="connsiteX44" fmla="*/ 423862 w 1059656"/>
                <a:gd name="connsiteY44" fmla="*/ 195263 h 564357"/>
                <a:gd name="connsiteX45" fmla="*/ 371475 w 1059656"/>
                <a:gd name="connsiteY45" fmla="*/ 204788 h 564357"/>
                <a:gd name="connsiteX46" fmla="*/ 330993 w 1059656"/>
                <a:gd name="connsiteY46" fmla="*/ 223838 h 564357"/>
                <a:gd name="connsiteX47" fmla="*/ 321468 w 1059656"/>
                <a:gd name="connsiteY47" fmla="*/ 261938 h 564357"/>
                <a:gd name="connsiteX48" fmla="*/ 319087 w 1059656"/>
                <a:gd name="connsiteY48" fmla="*/ 269082 h 564357"/>
                <a:gd name="connsiteX49" fmla="*/ 266700 w 1059656"/>
                <a:gd name="connsiteY49" fmla="*/ 285750 h 564357"/>
                <a:gd name="connsiteX50" fmla="*/ 180975 w 1059656"/>
                <a:gd name="connsiteY50" fmla="*/ 316707 h 564357"/>
                <a:gd name="connsiteX51" fmla="*/ 157162 w 1059656"/>
                <a:gd name="connsiteY51" fmla="*/ 309563 h 564357"/>
                <a:gd name="connsiteX52" fmla="*/ 128587 w 1059656"/>
                <a:gd name="connsiteY52" fmla="*/ 300038 h 564357"/>
                <a:gd name="connsiteX53" fmla="*/ 130968 w 1059656"/>
                <a:gd name="connsiteY53" fmla="*/ 359569 h 564357"/>
                <a:gd name="connsiteX54" fmla="*/ 169068 w 1059656"/>
                <a:gd name="connsiteY54" fmla="*/ 388144 h 564357"/>
                <a:gd name="connsiteX55" fmla="*/ 185737 w 1059656"/>
                <a:gd name="connsiteY55" fmla="*/ 411957 h 564357"/>
                <a:gd name="connsiteX56" fmla="*/ 180975 w 1059656"/>
                <a:gd name="connsiteY56" fmla="*/ 442913 h 564357"/>
                <a:gd name="connsiteX57" fmla="*/ 173831 w 1059656"/>
                <a:gd name="connsiteY57" fmla="*/ 471488 h 564357"/>
                <a:gd name="connsiteX58" fmla="*/ 130968 w 1059656"/>
                <a:gd name="connsiteY58" fmla="*/ 473869 h 564357"/>
                <a:gd name="connsiteX59" fmla="*/ 95250 w 1059656"/>
                <a:gd name="connsiteY59" fmla="*/ 488157 h 564357"/>
                <a:gd name="connsiteX60" fmla="*/ 71437 w 1059656"/>
                <a:gd name="connsiteY60" fmla="*/ 492919 h 564357"/>
                <a:gd name="connsiteX61" fmla="*/ 50006 w 1059656"/>
                <a:gd name="connsiteY61" fmla="*/ 504825 h 564357"/>
                <a:gd name="connsiteX62" fmla="*/ 30956 w 1059656"/>
                <a:gd name="connsiteY62" fmla="*/ 521494 h 564357"/>
                <a:gd name="connsiteX63" fmla="*/ 7143 w 1059656"/>
                <a:gd name="connsiteY63" fmla="*/ 528638 h 564357"/>
                <a:gd name="connsiteX64" fmla="*/ 0 w 1059656"/>
                <a:gd name="connsiteY64" fmla="*/ 533400 h 564357"/>
                <a:gd name="connsiteX65" fmla="*/ 38100 w 1059656"/>
                <a:gd name="connsiteY65" fmla="*/ 561975 h 564357"/>
                <a:gd name="connsiteX66" fmla="*/ 80962 w 1059656"/>
                <a:gd name="connsiteY66" fmla="*/ 559594 h 564357"/>
                <a:gd name="connsiteX67" fmla="*/ 116681 w 1059656"/>
                <a:gd name="connsiteY67" fmla="*/ 526257 h 564357"/>
                <a:gd name="connsiteX68" fmla="*/ 171450 w 1059656"/>
                <a:gd name="connsiteY68" fmla="*/ 500063 h 564357"/>
                <a:gd name="connsiteX69" fmla="*/ 278606 w 1059656"/>
                <a:gd name="connsiteY69" fmla="*/ 492919 h 564357"/>
                <a:gd name="connsiteX70" fmla="*/ 292893 w 1059656"/>
                <a:gd name="connsiteY70" fmla="*/ 481013 h 564357"/>
                <a:gd name="connsiteX71" fmla="*/ 357187 w 1059656"/>
                <a:gd name="connsiteY71" fmla="*/ 481013 h 564357"/>
                <a:gd name="connsiteX72" fmla="*/ 433387 w 1059656"/>
                <a:gd name="connsiteY72" fmla="*/ 388144 h 564357"/>
                <a:gd name="connsiteX73" fmla="*/ 559593 w 1059656"/>
                <a:gd name="connsiteY73" fmla="*/ 328613 h 564357"/>
                <a:gd name="connsiteX74" fmla="*/ 619125 w 1059656"/>
                <a:gd name="connsiteY74" fmla="*/ 321469 h 564357"/>
                <a:gd name="connsiteX75" fmla="*/ 654843 w 1059656"/>
                <a:gd name="connsiteY75" fmla="*/ 295275 h 564357"/>
                <a:gd name="connsiteX76" fmla="*/ 716756 w 1059656"/>
                <a:gd name="connsiteY76" fmla="*/ 292894 h 564357"/>
                <a:gd name="connsiteX77" fmla="*/ 771525 w 1059656"/>
                <a:gd name="connsiteY77" fmla="*/ 285750 h 564357"/>
                <a:gd name="connsiteX78" fmla="*/ 781050 w 1059656"/>
                <a:gd name="connsiteY78" fmla="*/ 323850 h 564357"/>
                <a:gd name="connsiteX79" fmla="*/ 773906 w 1059656"/>
                <a:gd name="connsiteY79" fmla="*/ 445294 h 564357"/>
                <a:gd name="connsiteX80" fmla="*/ 707231 w 1059656"/>
                <a:gd name="connsiteY80" fmla="*/ 461963 h 564357"/>
                <a:gd name="connsiteX81" fmla="*/ 652461 w 1059656"/>
                <a:gd name="connsiteY81" fmla="*/ 509587 h 564357"/>
                <a:gd name="connsiteX82" fmla="*/ 654844 w 1059656"/>
                <a:gd name="connsiteY82" fmla="*/ 528638 h 564357"/>
                <a:gd name="connsiteX83" fmla="*/ 697706 w 1059656"/>
                <a:gd name="connsiteY83" fmla="*/ 564357 h 56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59656" h="564357">
                  <a:moveTo>
                    <a:pt x="697706" y="564357"/>
                  </a:moveTo>
                  <a:lnTo>
                    <a:pt x="778668" y="492919"/>
                  </a:lnTo>
                  <a:lnTo>
                    <a:pt x="816768" y="473869"/>
                  </a:lnTo>
                  <a:lnTo>
                    <a:pt x="852487" y="471488"/>
                  </a:lnTo>
                  <a:lnTo>
                    <a:pt x="916781" y="457200"/>
                  </a:lnTo>
                  <a:lnTo>
                    <a:pt x="950118" y="459582"/>
                  </a:lnTo>
                  <a:lnTo>
                    <a:pt x="988218" y="476250"/>
                  </a:lnTo>
                  <a:lnTo>
                    <a:pt x="1019175" y="445294"/>
                  </a:lnTo>
                  <a:lnTo>
                    <a:pt x="992981" y="414338"/>
                  </a:lnTo>
                  <a:lnTo>
                    <a:pt x="988218" y="383382"/>
                  </a:lnTo>
                  <a:lnTo>
                    <a:pt x="995362" y="345282"/>
                  </a:lnTo>
                  <a:lnTo>
                    <a:pt x="1023937" y="304800"/>
                  </a:lnTo>
                  <a:lnTo>
                    <a:pt x="1052512" y="295275"/>
                  </a:lnTo>
                  <a:lnTo>
                    <a:pt x="1059656" y="266700"/>
                  </a:lnTo>
                  <a:lnTo>
                    <a:pt x="1047750" y="238125"/>
                  </a:lnTo>
                  <a:lnTo>
                    <a:pt x="1019175" y="228600"/>
                  </a:lnTo>
                  <a:lnTo>
                    <a:pt x="992981" y="235744"/>
                  </a:lnTo>
                  <a:lnTo>
                    <a:pt x="935831" y="254794"/>
                  </a:lnTo>
                  <a:lnTo>
                    <a:pt x="900112" y="259557"/>
                  </a:lnTo>
                  <a:lnTo>
                    <a:pt x="878681" y="242888"/>
                  </a:lnTo>
                  <a:lnTo>
                    <a:pt x="873918" y="228600"/>
                  </a:lnTo>
                  <a:lnTo>
                    <a:pt x="881062" y="185738"/>
                  </a:lnTo>
                  <a:lnTo>
                    <a:pt x="888206" y="150019"/>
                  </a:lnTo>
                  <a:lnTo>
                    <a:pt x="871537" y="111919"/>
                  </a:lnTo>
                  <a:lnTo>
                    <a:pt x="852488" y="92869"/>
                  </a:lnTo>
                  <a:lnTo>
                    <a:pt x="859630" y="66676"/>
                  </a:lnTo>
                  <a:lnTo>
                    <a:pt x="857249" y="28576"/>
                  </a:lnTo>
                  <a:lnTo>
                    <a:pt x="833437" y="0"/>
                  </a:lnTo>
                  <a:lnTo>
                    <a:pt x="809625" y="33338"/>
                  </a:lnTo>
                  <a:lnTo>
                    <a:pt x="797718" y="50007"/>
                  </a:lnTo>
                  <a:lnTo>
                    <a:pt x="757237" y="45244"/>
                  </a:lnTo>
                  <a:lnTo>
                    <a:pt x="735806" y="50007"/>
                  </a:lnTo>
                  <a:lnTo>
                    <a:pt x="719137" y="78582"/>
                  </a:lnTo>
                  <a:lnTo>
                    <a:pt x="723900" y="97632"/>
                  </a:lnTo>
                  <a:lnTo>
                    <a:pt x="707231" y="111919"/>
                  </a:lnTo>
                  <a:lnTo>
                    <a:pt x="631031" y="114300"/>
                  </a:lnTo>
                  <a:lnTo>
                    <a:pt x="597693" y="100013"/>
                  </a:lnTo>
                  <a:lnTo>
                    <a:pt x="569118" y="71438"/>
                  </a:lnTo>
                  <a:lnTo>
                    <a:pt x="531018" y="66675"/>
                  </a:lnTo>
                  <a:lnTo>
                    <a:pt x="497681" y="90488"/>
                  </a:lnTo>
                  <a:lnTo>
                    <a:pt x="481012" y="109538"/>
                  </a:lnTo>
                  <a:lnTo>
                    <a:pt x="466725" y="126207"/>
                  </a:lnTo>
                  <a:lnTo>
                    <a:pt x="450056" y="145257"/>
                  </a:lnTo>
                  <a:lnTo>
                    <a:pt x="454818" y="171450"/>
                  </a:lnTo>
                  <a:lnTo>
                    <a:pt x="423862" y="195263"/>
                  </a:lnTo>
                  <a:lnTo>
                    <a:pt x="371475" y="204788"/>
                  </a:lnTo>
                  <a:lnTo>
                    <a:pt x="330993" y="223838"/>
                  </a:lnTo>
                  <a:lnTo>
                    <a:pt x="321468" y="261938"/>
                  </a:lnTo>
                  <a:lnTo>
                    <a:pt x="319087" y="269082"/>
                  </a:lnTo>
                  <a:lnTo>
                    <a:pt x="266700" y="285750"/>
                  </a:lnTo>
                  <a:lnTo>
                    <a:pt x="180975" y="316707"/>
                  </a:lnTo>
                  <a:lnTo>
                    <a:pt x="157162" y="309563"/>
                  </a:lnTo>
                  <a:lnTo>
                    <a:pt x="128587" y="300038"/>
                  </a:lnTo>
                  <a:cubicBezTo>
                    <a:pt x="129381" y="319882"/>
                    <a:pt x="130174" y="339725"/>
                    <a:pt x="130968" y="359569"/>
                  </a:cubicBezTo>
                  <a:lnTo>
                    <a:pt x="169068" y="388144"/>
                  </a:lnTo>
                  <a:lnTo>
                    <a:pt x="185737" y="411957"/>
                  </a:lnTo>
                  <a:lnTo>
                    <a:pt x="180975" y="442913"/>
                  </a:lnTo>
                  <a:lnTo>
                    <a:pt x="173831" y="471488"/>
                  </a:lnTo>
                  <a:lnTo>
                    <a:pt x="130968" y="473869"/>
                  </a:lnTo>
                  <a:lnTo>
                    <a:pt x="95250" y="488157"/>
                  </a:lnTo>
                  <a:lnTo>
                    <a:pt x="71437" y="492919"/>
                  </a:lnTo>
                  <a:lnTo>
                    <a:pt x="50006" y="504825"/>
                  </a:lnTo>
                  <a:lnTo>
                    <a:pt x="30956" y="521494"/>
                  </a:lnTo>
                  <a:lnTo>
                    <a:pt x="7143" y="528638"/>
                  </a:lnTo>
                  <a:lnTo>
                    <a:pt x="0" y="533400"/>
                  </a:lnTo>
                  <a:lnTo>
                    <a:pt x="38100" y="561975"/>
                  </a:lnTo>
                  <a:lnTo>
                    <a:pt x="80962" y="559594"/>
                  </a:lnTo>
                  <a:lnTo>
                    <a:pt x="116681" y="526257"/>
                  </a:lnTo>
                  <a:lnTo>
                    <a:pt x="171450" y="500063"/>
                  </a:lnTo>
                  <a:lnTo>
                    <a:pt x="278606" y="492919"/>
                  </a:lnTo>
                  <a:lnTo>
                    <a:pt x="292893" y="481013"/>
                  </a:lnTo>
                  <a:lnTo>
                    <a:pt x="357187" y="481013"/>
                  </a:lnTo>
                  <a:lnTo>
                    <a:pt x="433387" y="388144"/>
                  </a:lnTo>
                  <a:lnTo>
                    <a:pt x="559593" y="328613"/>
                  </a:lnTo>
                  <a:lnTo>
                    <a:pt x="619125" y="321469"/>
                  </a:lnTo>
                  <a:lnTo>
                    <a:pt x="654843" y="295275"/>
                  </a:lnTo>
                  <a:lnTo>
                    <a:pt x="716756" y="292894"/>
                  </a:lnTo>
                  <a:lnTo>
                    <a:pt x="771525" y="285750"/>
                  </a:lnTo>
                  <a:lnTo>
                    <a:pt x="781050" y="323850"/>
                  </a:lnTo>
                  <a:lnTo>
                    <a:pt x="773906" y="445294"/>
                  </a:lnTo>
                  <a:lnTo>
                    <a:pt x="707231" y="461963"/>
                  </a:lnTo>
                  <a:lnTo>
                    <a:pt x="652461" y="509587"/>
                  </a:lnTo>
                  <a:lnTo>
                    <a:pt x="654844" y="528638"/>
                  </a:lnTo>
                  <a:lnTo>
                    <a:pt x="697706" y="56435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826250" y="2994025"/>
              <a:ext cx="322263" cy="330200"/>
            </a:xfrm>
            <a:custGeom>
              <a:avLst/>
              <a:gdLst>
                <a:gd name="connsiteX0" fmla="*/ 190500 w 314325"/>
                <a:gd name="connsiteY0" fmla="*/ 302419 h 330994"/>
                <a:gd name="connsiteX1" fmla="*/ 221456 w 314325"/>
                <a:gd name="connsiteY1" fmla="*/ 240506 h 330994"/>
                <a:gd name="connsiteX2" fmla="*/ 250031 w 314325"/>
                <a:gd name="connsiteY2" fmla="*/ 214312 h 330994"/>
                <a:gd name="connsiteX3" fmla="*/ 266700 w 314325"/>
                <a:gd name="connsiteY3" fmla="*/ 169069 h 330994"/>
                <a:gd name="connsiteX4" fmla="*/ 273844 w 314325"/>
                <a:gd name="connsiteY4" fmla="*/ 119062 h 330994"/>
                <a:gd name="connsiteX5" fmla="*/ 314325 w 314325"/>
                <a:gd name="connsiteY5" fmla="*/ 52387 h 330994"/>
                <a:gd name="connsiteX6" fmla="*/ 295275 w 314325"/>
                <a:gd name="connsiteY6" fmla="*/ 14287 h 330994"/>
                <a:gd name="connsiteX7" fmla="*/ 285750 w 314325"/>
                <a:gd name="connsiteY7" fmla="*/ 21431 h 330994"/>
                <a:gd name="connsiteX8" fmla="*/ 273844 w 314325"/>
                <a:gd name="connsiteY8" fmla="*/ 0 h 330994"/>
                <a:gd name="connsiteX9" fmla="*/ 245269 w 314325"/>
                <a:gd name="connsiteY9" fmla="*/ 33337 h 330994"/>
                <a:gd name="connsiteX10" fmla="*/ 211931 w 314325"/>
                <a:gd name="connsiteY10" fmla="*/ 45244 h 330994"/>
                <a:gd name="connsiteX11" fmla="*/ 202406 w 314325"/>
                <a:gd name="connsiteY11" fmla="*/ 85725 h 330994"/>
                <a:gd name="connsiteX12" fmla="*/ 178594 w 314325"/>
                <a:gd name="connsiteY12" fmla="*/ 95250 h 330994"/>
                <a:gd name="connsiteX13" fmla="*/ 135731 w 314325"/>
                <a:gd name="connsiteY13" fmla="*/ 47625 h 330994"/>
                <a:gd name="connsiteX14" fmla="*/ 104775 w 314325"/>
                <a:gd name="connsiteY14" fmla="*/ 64294 h 330994"/>
                <a:gd name="connsiteX15" fmla="*/ 109537 w 314325"/>
                <a:gd name="connsiteY15" fmla="*/ 154781 h 330994"/>
                <a:gd name="connsiteX16" fmla="*/ 78581 w 314325"/>
                <a:gd name="connsiteY16" fmla="*/ 176212 h 330994"/>
                <a:gd name="connsiteX17" fmla="*/ 59531 w 314325"/>
                <a:gd name="connsiteY17" fmla="*/ 195262 h 330994"/>
                <a:gd name="connsiteX18" fmla="*/ 59531 w 314325"/>
                <a:gd name="connsiteY18" fmla="*/ 195262 h 330994"/>
                <a:gd name="connsiteX19" fmla="*/ 61912 w 314325"/>
                <a:gd name="connsiteY19" fmla="*/ 240506 h 330994"/>
                <a:gd name="connsiteX20" fmla="*/ 9525 w 314325"/>
                <a:gd name="connsiteY20" fmla="*/ 233362 h 330994"/>
                <a:gd name="connsiteX21" fmla="*/ 0 w 314325"/>
                <a:gd name="connsiteY21" fmla="*/ 254794 h 330994"/>
                <a:gd name="connsiteX22" fmla="*/ 14287 w 314325"/>
                <a:gd name="connsiteY22" fmla="*/ 330994 h 330994"/>
                <a:gd name="connsiteX23" fmla="*/ 59531 w 314325"/>
                <a:gd name="connsiteY23" fmla="*/ 302419 h 330994"/>
                <a:gd name="connsiteX24" fmla="*/ 100012 w 314325"/>
                <a:gd name="connsiteY24" fmla="*/ 285750 h 330994"/>
                <a:gd name="connsiteX25" fmla="*/ 126206 w 314325"/>
                <a:gd name="connsiteY25" fmla="*/ 288131 h 330994"/>
                <a:gd name="connsiteX26" fmla="*/ 190500 w 314325"/>
                <a:gd name="connsiteY26" fmla="*/ 302419 h 330994"/>
                <a:gd name="connsiteX0" fmla="*/ 190500 w 321468"/>
                <a:gd name="connsiteY0" fmla="*/ 302419 h 330994"/>
                <a:gd name="connsiteX1" fmla="*/ 221456 w 321468"/>
                <a:gd name="connsiteY1" fmla="*/ 240506 h 330994"/>
                <a:gd name="connsiteX2" fmla="*/ 250031 w 321468"/>
                <a:gd name="connsiteY2" fmla="*/ 214312 h 330994"/>
                <a:gd name="connsiteX3" fmla="*/ 266700 w 321468"/>
                <a:gd name="connsiteY3" fmla="*/ 169069 h 330994"/>
                <a:gd name="connsiteX4" fmla="*/ 273844 w 321468"/>
                <a:gd name="connsiteY4" fmla="*/ 119062 h 330994"/>
                <a:gd name="connsiteX5" fmla="*/ 321468 w 321468"/>
                <a:gd name="connsiteY5" fmla="*/ 61912 h 330994"/>
                <a:gd name="connsiteX6" fmla="*/ 295275 w 321468"/>
                <a:gd name="connsiteY6" fmla="*/ 14287 h 330994"/>
                <a:gd name="connsiteX7" fmla="*/ 285750 w 321468"/>
                <a:gd name="connsiteY7" fmla="*/ 21431 h 330994"/>
                <a:gd name="connsiteX8" fmla="*/ 273844 w 321468"/>
                <a:gd name="connsiteY8" fmla="*/ 0 h 330994"/>
                <a:gd name="connsiteX9" fmla="*/ 245269 w 321468"/>
                <a:gd name="connsiteY9" fmla="*/ 33337 h 330994"/>
                <a:gd name="connsiteX10" fmla="*/ 211931 w 321468"/>
                <a:gd name="connsiteY10" fmla="*/ 45244 h 330994"/>
                <a:gd name="connsiteX11" fmla="*/ 202406 w 321468"/>
                <a:gd name="connsiteY11" fmla="*/ 85725 h 330994"/>
                <a:gd name="connsiteX12" fmla="*/ 178594 w 321468"/>
                <a:gd name="connsiteY12" fmla="*/ 95250 h 330994"/>
                <a:gd name="connsiteX13" fmla="*/ 135731 w 321468"/>
                <a:gd name="connsiteY13" fmla="*/ 47625 h 330994"/>
                <a:gd name="connsiteX14" fmla="*/ 104775 w 321468"/>
                <a:gd name="connsiteY14" fmla="*/ 64294 h 330994"/>
                <a:gd name="connsiteX15" fmla="*/ 109537 w 321468"/>
                <a:gd name="connsiteY15" fmla="*/ 154781 h 330994"/>
                <a:gd name="connsiteX16" fmla="*/ 78581 w 321468"/>
                <a:gd name="connsiteY16" fmla="*/ 176212 h 330994"/>
                <a:gd name="connsiteX17" fmla="*/ 59531 w 321468"/>
                <a:gd name="connsiteY17" fmla="*/ 195262 h 330994"/>
                <a:gd name="connsiteX18" fmla="*/ 59531 w 321468"/>
                <a:gd name="connsiteY18" fmla="*/ 195262 h 330994"/>
                <a:gd name="connsiteX19" fmla="*/ 61912 w 321468"/>
                <a:gd name="connsiteY19" fmla="*/ 240506 h 330994"/>
                <a:gd name="connsiteX20" fmla="*/ 9525 w 321468"/>
                <a:gd name="connsiteY20" fmla="*/ 233362 h 330994"/>
                <a:gd name="connsiteX21" fmla="*/ 0 w 321468"/>
                <a:gd name="connsiteY21" fmla="*/ 254794 h 330994"/>
                <a:gd name="connsiteX22" fmla="*/ 14287 w 321468"/>
                <a:gd name="connsiteY22" fmla="*/ 330994 h 330994"/>
                <a:gd name="connsiteX23" fmla="*/ 59531 w 321468"/>
                <a:gd name="connsiteY23" fmla="*/ 302419 h 330994"/>
                <a:gd name="connsiteX24" fmla="*/ 100012 w 321468"/>
                <a:gd name="connsiteY24" fmla="*/ 285750 h 330994"/>
                <a:gd name="connsiteX25" fmla="*/ 126206 w 321468"/>
                <a:gd name="connsiteY25" fmla="*/ 288131 h 330994"/>
                <a:gd name="connsiteX26" fmla="*/ 190500 w 321468"/>
                <a:gd name="connsiteY26" fmla="*/ 302419 h 33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1468" h="330994">
                  <a:moveTo>
                    <a:pt x="190500" y="302419"/>
                  </a:moveTo>
                  <a:lnTo>
                    <a:pt x="221456" y="240506"/>
                  </a:lnTo>
                  <a:lnTo>
                    <a:pt x="250031" y="214312"/>
                  </a:lnTo>
                  <a:lnTo>
                    <a:pt x="266700" y="169069"/>
                  </a:lnTo>
                  <a:lnTo>
                    <a:pt x="273844" y="119062"/>
                  </a:lnTo>
                  <a:lnTo>
                    <a:pt x="321468" y="61912"/>
                  </a:lnTo>
                  <a:lnTo>
                    <a:pt x="295275" y="14287"/>
                  </a:lnTo>
                  <a:lnTo>
                    <a:pt x="285750" y="21431"/>
                  </a:lnTo>
                  <a:lnTo>
                    <a:pt x="273844" y="0"/>
                  </a:lnTo>
                  <a:lnTo>
                    <a:pt x="245269" y="33337"/>
                  </a:lnTo>
                  <a:lnTo>
                    <a:pt x="211931" y="45244"/>
                  </a:lnTo>
                  <a:lnTo>
                    <a:pt x="202406" y="85725"/>
                  </a:lnTo>
                  <a:lnTo>
                    <a:pt x="178594" y="95250"/>
                  </a:lnTo>
                  <a:lnTo>
                    <a:pt x="135731" y="47625"/>
                  </a:lnTo>
                  <a:lnTo>
                    <a:pt x="104775" y="64294"/>
                  </a:lnTo>
                  <a:lnTo>
                    <a:pt x="109537" y="154781"/>
                  </a:lnTo>
                  <a:lnTo>
                    <a:pt x="78581" y="176212"/>
                  </a:lnTo>
                  <a:lnTo>
                    <a:pt x="59531" y="195262"/>
                  </a:lnTo>
                  <a:lnTo>
                    <a:pt x="59531" y="195262"/>
                  </a:lnTo>
                  <a:lnTo>
                    <a:pt x="61912" y="240506"/>
                  </a:lnTo>
                  <a:lnTo>
                    <a:pt x="9525" y="233362"/>
                  </a:lnTo>
                  <a:lnTo>
                    <a:pt x="0" y="254794"/>
                  </a:lnTo>
                  <a:lnTo>
                    <a:pt x="14287" y="330994"/>
                  </a:lnTo>
                  <a:lnTo>
                    <a:pt x="59531" y="302419"/>
                  </a:lnTo>
                  <a:lnTo>
                    <a:pt x="100012" y="285750"/>
                  </a:lnTo>
                  <a:lnTo>
                    <a:pt x="126206" y="288131"/>
                  </a:lnTo>
                  <a:lnTo>
                    <a:pt x="190500" y="30241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0" tIns="45716" rIns="91430" bIns="45716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38" name="Picture 11" descr="purpl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8" y="3741738"/>
              <a:ext cx="619125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gree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3021013"/>
              <a:ext cx="620712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2068513" y="3427413"/>
              <a:ext cx="1009650" cy="314325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ctr"/>
              <a:r>
                <a:rPr lang="en-US" altLang="en-US" sz="1000" b="1"/>
                <a:t>RAJKOT</a:t>
              </a:r>
              <a:endParaRPr lang="en-US" altLang="en-US" b="1"/>
            </a:p>
          </p:txBody>
        </p:sp>
        <p:pic>
          <p:nvPicPr>
            <p:cNvPr id="41" name="Picture 9" descr="r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3951288"/>
              <a:ext cx="60325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244975" y="2884488"/>
              <a:ext cx="503238" cy="360362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/>
                <a:t>AGRA</a:t>
              </a:r>
              <a:endParaRPr lang="en-US" altLang="en-US" sz="1600" b="1"/>
            </a:p>
          </p:txBody>
        </p:sp>
        <p:pic>
          <p:nvPicPr>
            <p:cNvPr id="43" name="Picture 9" descr="r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4114800"/>
              <a:ext cx="615950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2720975" y="4389438"/>
              <a:ext cx="1225550" cy="217487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/>
                <a:t>KALYAN</a:t>
              </a:r>
              <a:r>
                <a:rPr lang="en-US" altLang="en-US" sz="900" b="1"/>
                <a:t> </a:t>
              </a:r>
              <a:r>
                <a:rPr lang="en-US" altLang="en-US" sz="1000" b="1"/>
                <a:t>DOMBIVLI</a:t>
              </a:r>
              <a:endParaRPr lang="en-US" altLang="en-US" sz="1600" b="1"/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3346450" y="4460875"/>
              <a:ext cx="1008063" cy="360363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/>
                <a:t>NAGPUR</a:t>
              </a:r>
              <a:endParaRPr lang="en-US" altLang="en-US" sz="1600" b="1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2357438" y="4030663"/>
              <a:ext cx="792162" cy="358775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/>
                <a:t>THANE</a:t>
              </a:r>
              <a:endParaRPr lang="en-US" altLang="en-US" sz="1600" b="1"/>
            </a:p>
          </p:txBody>
        </p:sp>
        <p:pic>
          <p:nvPicPr>
            <p:cNvPr id="47" name="Picture 9" descr="re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25" y="2165350"/>
              <a:ext cx="608013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3652838" y="2589213"/>
              <a:ext cx="792162" cy="217487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/>
                <a:t>GURGAON</a:t>
              </a:r>
              <a:endParaRPr lang="en-US" altLang="en-US" sz="1600" b="1"/>
            </a:p>
          </p:txBody>
        </p:sp>
        <p:pic>
          <p:nvPicPr>
            <p:cNvPr id="49" name="Picture 10" descr="gree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700" y="2732088"/>
              <a:ext cx="6191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6677025" y="2276475"/>
              <a:ext cx="1008063" cy="361951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 dirty="0"/>
                <a:t>KOHIMA</a:t>
              </a:r>
              <a:endParaRPr lang="en-US" altLang="en-US" sz="1600" b="1" dirty="0"/>
            </a:p>
          </p:txBody>
        </p:sp>
        <p:pic>
          <p:nvPicPr>
            <p:cNvPr id="51" name="Picture 11" descr="purpl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675" y="3021013"/>
              <a:ext cx="620713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6644982" y="3117849"/>
              <a:ext cx="1011238" cy="358776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/>
                <a:t>IMPHAL</a:t>
              </a:r>
              <a:endParaRPr lang="en-US" altLang="en-US" sz="1600" b="1"/>
            </a:p>
          </p:txBody>
        </p:sp>
        <p:pic>
          <p:nvPicPr>
            <p:cNvPr id="53" name="Picture 9" descr="r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800" y="3236913"/>
              <a:ext cx="6191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6316663" y="3668713"/>
              <a:ext cx="1008062" cy="361950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/>
                <a:t>AIZAWL</a:t>
              </a:r>
              <a:endParaRPr lang="en-US" altLang="en-US" sz="1600" b="1"/>
            </a:p>
          </p:txBody>
        </p:sp>
        <p:pic>
          <p:nvPicPr>
            <p:cNvPr id="55" name="Picture 11" descr="purpl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900" y="2427288"/>
              <a:ext cx="6191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0" descr="gree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888" y="1905000"/>
              <a:ext cx="62071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4391025" y="2209800"/>
              <a:ext cx="1541463" cy="304800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ctr"/>
              <a:r>
                <a:rPr lang="en-US" altLang="en-US" sz="900" b="1" dirty="0"/>
                <a:t>CHAMOLI GOPESHWAR</a:t>
              </a:r>
              <a:endParaRPr lang="en-US" altLang="en-US" sz="1600" b="1" dirty="0"/>
            </a:p>
          </p:txBody>
        </p:sp>
        <p:pic>
          <p:nvPicPr>
            <p:cNvPr id="58" name="Picture 10" descr="gree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775" y="3840163"/>
              <a:ext cx="620713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5229225" y="4179888"/>
              <a:ext cx="1008063" cy="315912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ctr"/>
              <a:r>
                <a:rPr lang="en-US" altLang="en-US" sz="1000" b="1" dirty="0"/>
                <a:t>BHUBANESWAR</a:t>
              </a:r>
              <a:endParaRPr lang="en-US" altLang="en-US" b="1" dirty="0"/>
            </a:p>
          </p:txBody>
        </p:sp>
        <p:pic>
          <p:nvPicPr>
            <p:cNvPr id="60" name="Picture 9" descr="r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5437188"/>
              <a:ext cx="617538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4027488" y="5735638"/>
              <a:ext cx="1008062" cy="360362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r"/>
              <a:r>
                <a:rPr lang="en-US" altLang="en-US" sz="1000" b="1"/>
                <a:t>COIMBATORE</a:t>
              </a:r>
              <a:endParaRPr lang="en-US" altLang="en-US" sz="1600" b="1"/>
            </a:p>
          </p:txBody>
        </p:sp>
        <p:pic>
          <p:nvPicPr>
            <p:cNvPr id="62" name="Picture 10" descr="gree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175" y="3078163"/>
              <a:ext cx="620713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5381625" y="3417888"/>
              <a:ext cx="1008063" cy="315912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ctr"/>
              <a:r>
                <a:rPr lang="en-US" altLang="en-US" sz="1000" b="1"/>
                <a:t>HOWRAH</a:t>
              </a:r>
              <a:endParaRPr lang="en-US" altLang="en-US" b="1"/>
            </a:p>
          </p:txBody>
        </p:sp>
        <p:pic>
          <p:nvPicPr>
            <p:cNvPr id="64" name="Picture 10" descr="gree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273" y="5610225"/>
              <a:ext cx="620713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2538223" y="5929478"/>
              <a:ext cx="1008063" cy="315912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ctr"/>
              <a:r>
                <a:rPr lang="en-US" altLang="en-US" sz="1000" b="1" dirty="0" smtClean="0"/>
                <a:t>COCHIN</a:t>
              </a:r>
              <a:endParaRPr lang="en-US" altLang="en-US" b="1" dirty="0"/>
            </a:p>
          </p:txBody>
        </p:sp>
        <p:pic>
          <p:nvPicPr>
            <p:cNvPr id="66" name="Picture 10" descr="gree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710113"/>
              <a:ext cx="620713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3933825" y="5008563"/>
              <a:ext cx="1008063" cy="315912"/>
            </a:xfrm>
            <a:prstGeom prst="rect">
              <a:avLst/>
            </a:prstGeom>
            <a:solidFill>
              <a:srgbClr val="006C8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/>
            <a:p>
              <a:pPr algn="ctr"/>
              <a:r>
                <a:rPr lang="en-US" altLang="en-US" sz="1000" b="1" dirty="0" smtClean="0"/>
                <a:t>MEHBUBNAGAR</a:t>
              </a:r>
              <a:endParaRPr lang="en-US" alt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46260" y="1143000"/>
            <a:ext cx="44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ICLEI South Asia assisting 15 Solar </a:t>
            </a:r>
            <a:r>
              <a:rPr lang="en-US" sz="1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ities</a:t>
            </a:r>
            <a:endParaRPr lang="en-US" sz="1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9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-6350" y="309563"/>
            <a:ext cx="8007350" cy="76835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30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Renewable Energy Potential in Cities</a:t>
            </a:r>
            <a:endParaRPr lang="en-US" sz="3000" b="1" dirty="0">
              <a:solidFill>
                <a:srgbClr val="00888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7" y="1436132"/>
            <a:ext cx="8693513" cy="51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Box 6147"/>
          <p:cNvSpPr txBox="1"/>
          <p:nvPr/>
        </p:nvSpPr>
        <p:spPr>
          <a:xfrm>
            <a:off x="325272" y="1066800"/>
            <a:ext cx="82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ased on data for 10 Solar Cities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2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-6350" y="309563"/>
            <a:ext cx="8007350" cy="7683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   Energy </a:t>
            </a:r>
            <a:r>
              <a:rPr lang="en-US" sz="28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Efficient Street Lighting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5715000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LED retrofit for 10,000 street lights through ESCO Model in Thane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Energy saving- </a:t>
            </a:r>
            <a:r>
              <a:rPr lang="en-US" sz="1600" b="1" dirty="0" smtClean="0">
                <a:solidFill>
                  <a:srgbClr val="00B050"/>
                </a:solidFill>
              </a:rPr>
              <a:t>45,00,000 kWh/year </a:t>
            </a:r>
            <a:endParaRPr lang="en-US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GHG emission reduction- </a:t>
            </a:r>
            <a:r>
              <a:rPr lang="en-US" sz="1600" b="1" dirty="0" smtClean="0">
                <a:solidFill>
                  <a:srgbClr val="00B050"/>
                </a:solidFill>
              </a:rPr>
              <a:t>3,700,000 kg of CO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1600" b="1" dirty="0" smtClean="0">
                <a:solidFill>
                  <a:srgbClr val="00B050"/>
                </a:solidFill>
              </a:rPr>
              <a:t>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590800"/>
            <a:ext cx="5715000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LED </a:t>
            </a:r>
            <a:r>
              <a:rPr lang="en-US" b="1" dirty="0" smtClean="0">
                <a:solidFill>
                  <a:schemeClr val="tx1"/>
                </a:solidFill>
              </a:rPr>
              <a:t>retrofit for 522 street lights in slum areas </a:t>
            </a:r>
            <a:r>
              <a:rPr lang="en-US" b="1" dirty="0" smtClean="0"/>
              <a:t>of Thane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Energy saving- </a:t>
            </a:r>
            <a:r>
              <a:rPr lang="en-US" sz="1600" b="1" dirty="0" smtClean="0">
                <a:solidFill>
                  <a:srgbClr val="00B050"/>
                </a:solidFill>
              </a:rPr>
              <a:t>277,000 kWh/year </a:t>
            </a:r>
            <a:endParaRPr lang="en-US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GHG emission reduction-  </a:t>
            </a:r>
            <a:r>
              <a:rPr lang="en-US" sz="1600" b="1" dirty="0" smtClean="0">
                <a:solidFill>
                  <a:srgbClr val="00B050"/>
                </a:solidFill>
              </a:rPr>
              <a:t>228,000 kg of CO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1600" b="1" dirty="0" smtClean="0">
                <a:solidFill>
                  <a:srgbClr val="00B050"/>
                </a:solidFill>
              </a:rPr>
              <a:t>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878" y="5334000"/>
            <a:ext cx="5715000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LED </a:t>
            </a:r>
            <a:r>
              <a:rPr lang="en-US" b="1" dirty="0" smtClean="0">
                <a:solidFill>
                  <a:schemeClr val="tx1"/>
                </a:solidFill>
              </a:rPr>
              <a:t>retrofit for 290 street lights in Rajkot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Energy saving- </a:t>
            </a:r>
            <a:r>
              <a:rPr lang="en-US" sz="1600" b="1" dirty="0" smtClean="0">
                <a:solidFill>
                  <a:srgbClr val="00B050"/>
                </a:solidFill>
              </a:rPr>
              <a:t>132,000 kWh/year </a:t>
            </a:r>
            <a:r>
              <a:rPr lang="en-US" sz="1600" b="1" dirty="0">
                <a:solidFill>
                  <a:srgbClr val="00B050"/>
                </a:solidFill>
              </a:rPr>
              <a:t>↓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GHG emission reduction-  </a:t>
            </a:r>
            <a:r>
              <a:rPr lang="en-US" sz="1600" b="1" dirty="0" smtClean="0">
                <a:solidFill>
                  <a:srgbClr val="00B050"/>
                </a:solidFill>
              </a:rPr>
              <a:t>100,000 kg of CO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1600" b="1" dirty="0" smtClean="0">
                <a:solidFill>
                  <a:srgbClr val="00B050"/>
                </a:solidFill>
              </a:rPr>
              <a:t>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967764"/>
            <a:ext cx="5715000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Improving infrastructure and LED retrofits for 6,500 street lights Panaji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Energy saving- </a:t>
            </a:r>
            <a:r>
              <a:rPr lang="en-US" sz="1600" b="1" dirty="0" smtClean="0">
                <a:solidFill>
                  <a:srgbClr val="00B050"/>
                </a:solidFill>
              </a:rPr>
              <a:t>27,00,000 kWh/year </a:t>
            </a:r>
            <a:endParaRPr lang="en-US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/>
              <a:t>GHG emission reduction-  </a:t>
            </a:r>
            <a:r>
              <a:rPr lang="en-US" sz="1600" b="1" dirty="0" smtClean="0">
                <a:solidFill>
                  <a:srgbClr val="00B050"/>
                </a:solidFill>
              </a:rPr>
              <a:t>100,000 kg of CO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1600" b="1" dirty="0" smtClean="0">
                <a:solidFill>
                  <a:srgbClr val="00B050"/>
                </a:solidFill>
              </a:rPr>
              <a:t>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550968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Data from pilot projects being implemented by ICLEI South Asia under the Urban Low Emission Development Strategies Project</a:t>
            </a:r>
            <a:endParaRPr lang="en-US" sz="900" dirty="0">
              <a:latin typeface="+mn-lt"/>
            </a:endParaRPr>
          </a:p>
        </p:txBody>
      </p:sp>
      <p:pic>
        <p:nvPicPr>
          <p:cNvPr id="3075" name="Picture 3" descr="C:\Users\User-20\Desktop\Rajkot_L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1226288"/>
            <a:ext cx="2057400" cy="25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-20\Desktop\Tha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029" y="4191000"/>
            <a:ext cx="225635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6114" y="3836959"/>
            <a:ext cx="2296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latin typeface="+mn-lt"/>
              </a:rPr>
              <a:t>LED street lights, Rajkot</a:t>
            </a:r>
            <a:endParaRPr lang="en-US" sz="11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300836"/>
            <a:ext cx="2296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latin typeface="+mn-lt"/>
              </a:rPr>
              <a:t>LED street lights, Thane</a:t>
            </a:r>
            <a:endParaRPr lang="en-US" sz="11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14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-6350" y="309563"/>
            <a:ext cx="8007350" cy="76835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    Bio-</a:t>
            </a:r>
            <a:r>
              <a:rPr lang="en-US" sz="2800" b="1" dirty="0" err="1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methanation</a:t>
            </a:r>
            <a: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of Solid Waste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48000"/>
          </a:xfrm>
        </p:spPr>
        <p:txBody>
          <a:bodyPr/>
          <a:lstStyle/>
          <a:p>
            <a:r>
              <a:rPr lang="en-US" sz="1800" dirty="0" smtClean="0"/>
              <a:t>Bio-</a:t>
            </a:r>
            <a:r>
              <a:rPr lang="en-US" sz="1800" dirty="0" err="1" smtClean="0"/>
              <a:t>methanation</a:t>
            </a:r>
            <a:r>
              <a:rPr lang="en-US" sz="1800" dirty="0" smtClean="0"/>
              <a:t> plants generate energy in the form of </a:t>
            </a:r>
            <a:r>
              <a:rPr lang="en-US" sz="1800" b="1" dirty="0" smtClean="0"/>
              <a:t>biogas</a:t>
            </a:r>
            <a:r>
              <a:rPr lang="en-US" sz="1800" dirty="0" smtClean="0"/>
              <a:t> along with </a:t>
            </a:r>
            <a:r>
              <a:rPr lang="en-US" sz="1800" b="1" dirty="0" smtClean="0"/>
              <a:t>organic manure </a:t>
            </a:r>
            <a:r>
              <a:rPr lang="en-US" sz="1800" dirty="0" smtClean="0"/>
              <a:t>from </a:t>
            </a:r>
            <a:r>
              <a:rPr lang="en-US" sz="1800" b="1" dirty="0" smtClean="0"/>
              <a:t>organic waste</a:t>
            </a:r>
          </a:p>
          <a:p>
            <a:r>
              <a:rPr lang="en-US" sz="1800" dirty="0" smtClean="0"/>
              <a:t>Organic waste such as </a:t>
            </a:r>
            <a:r>
              <a:rPr lang="en-US" sz="1800" b="1" dirty="0" smtClean="0"/>
              <a:t>vegetables</a:t>
            </a:r>
            <a:r>
              <a:rPr lang="en-US" sz="1800" b="1" dirty="0"/>
              <a:t>, </a:t>
            </a:r>
            <a:r>
              <a:rPr lang="en-US" sz="1800" b="1" dirty="0" smtClean="0"/>
              <a:t>fruits, flowers </a:t>
            </a:r>
            <a:r>
              <a:rPr lang="en-US" sz="1800" dirty="0" smtClean="0"/>
              <a:t>and </a:t>
            </a:r>
            <a:r>
              <a:rPr lang="en-US" sz="1800" b="1" dirty="0"/>
              <a:t>slaughter house </a:t>
            </a:r>
            <a:r>
              <a:rPr lang="en-US" sz="1800" b="1" dirty="0" smtClean="0"/>
              <a:t>waste </a:t>
            </a:r>
            <a:r>
              <a:rPr lang="en-US" sz="1800" dirty="0" smtClean="0"/>
              <a:t>can be segregated from </a:t>
            </a:r>
            <a:r>
              <a:rPr lang="en-US" sz="1800" b="1" dirty="0" smtClean="0"/>
              <a:t>households, government </a:t>
            </a:r>
            <a:r>
              <a:rPr lang="en-US" sz="1800" b="1" dirty="0"/>
              <a:t>canteens, hotels, </a:t>
            </a:r>
            <a:r>
              <a:rPr lang="en-US" sz="1800" b="1" dirty="0" smtClean="0"/>
              <a:t>institutions, markets </a:t>
            </a:r>
            <a:endParaRPr lang="en-US" sz="1800" b="1" dirty="0"/>
          </a:p>
          <a:p>
            <a:pPr eaLnBrk="1" hangingPunct="1"/>
            <a:endParaRPr lang="de-DE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44392"/>
              </p:ext>
            </p:extLst>
          </p:nvPr>
        </p:nvGraphicFramePr>
        <p:xfrm>
          <a:off x="609600" y="3733800"/>
          <a:ext cx="7560840" cy="24650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60047"/>
                <a:gridCol w="4700793"/>
              </a:tblGrid>
              <a:tr h="4108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Amount of Food Waste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10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tonnes per day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108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Area Required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1200 sq.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smtClean="0">
                          <a:effectLst/>
                        </a:rPr>
                        <a:t>m.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108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Biogas Generated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800 cu. m./day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108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Energy equivalent </a:t>
                      </a:r>
                      <a:r>
                        <a:rPr lang="en-GB" sz="1800" u="none" strike="noStrike" dirty="0">
                          <a:effectLst/>
                        </a:rPr>
                        <a:t>to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760 LPG cylinders/month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108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Methane gas produced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520 cu. m./day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108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GHG emission reduction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395,000 kg of CO</a:t>
                      </a:r>
                      <a:r>
                        <a:rPr lang="en-GB" sz="180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GB" sz="1800" u="none" strike="noStrike" dirty="0" smtClean="0">
                          <a:effectLst/>
                        </a:rPr>
                        <a:t>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971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Emission Reduction Potential for a 10 TPD bio-</a:t>
            </a:r>
            <a:r>
              <a:rPr lang="en-US" b="1" dirty="0" err="1" smtClean="0">
                <a:latin typeface="+mn-lt"/>
              </a:rPr>
              <a:t>methanation</a:t>
            </a:r>
            <a:r>
              <a:rPr lang="en-US" b="1" dirty="0" smtClean="0">
                <a:latin typeface="+mn-lt"/>
              </a:rPr>
              <a:t> plant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4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01000" cy="914400"/>
          </a:xfrm>
        </p:spPr>
        <p:txBody>
          <a:bodyPr anchor="ctr">
            <a:noAutofit/>
          </a:bodyPr>
          <a:lstStyle/>
          <a:p>
            <a: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Building </a:t>
            </a:r>
            <a:r>
              <a:rPr lang="en-US" sz="28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Urban Climate Resilience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800" b="1" dirty="0"/>
              <a:t>Asian Cities Climate Change Resilience Network (ACCCRN)</a:t>
            </a:r>
            <a:br>
              <a:rPr lang="en-US" sz="1800" b="1" dirty="0"/>
            </a:br>
            <a:r>
              <a:rPr lang="en-US" sz="1800" b="1" dirty="0"/>
              <a:t>Sponsored by Rockefeller Foundation </a:t>
            </a:r>
            <a:endParaRPr lang="en-US" sz="1800" b="1" dirty="0" smtClean="0"/>
          </a:p>
          <a:p>
            <a:r>
              <a:rPr lang="en-US" sz="1600" dirty="0" smtClean="0"/>
              <a:t>To implement the ICLEI – ACCCRN</a:t>
            </a:r>
            <a:br>
              <a:rPr lang="en-US" sz="1600" dirty="0" smtClean="0"/>
            </a:br>
            <a:r>
              <a:rPr lang="en-US" sz="1600" dirty="0" smtClean="0"/>
              <a:t>process in approx </a:t>
            </a:r>
            <a:r>
              <a:rPr lang="en-US" sz="1600" b="1" dirty="0" smtClean="0"/>
              <a:t>10 cities </a:t>
            </a:r>
            <a:r>
              <a:rPr lang="en-US" sz="1600" dirty="0" smtClean="0"/>
              <a:t>each</a:t>
            </a:r>
            <a:br>
              <a:rPr lang="en-US" sz="1600" dirty="0" smtClean="0"/>
            </a:br>
            <a:r>
              <a:rPr lang="en-US" sz="1600" dirty="0" smtClean="0"/>
              <a:t>in India, Bangladesh, Philippines</a:t>
            </a:r>
            <a:br>
              <a:rPr lang="en-US" sz="1600" dirty="0" smtClean="0"/>
            </a:br>
            <a:r>
              <a:rPr lang="en-US" sz="1600" dirty="0" smtClean="0"/>
              <a:t>and Indonesia</a:t>
            </a:r>
          </a:p>
          <a:p>
            <a:r>
              <a:rPr lang="en-US" sz="1600" dirty="0" smtClean="0"/>
              <a:t>Support cities to </a:t>
            </a:r>
            <a:r>
              <a:rPr lang="en-US" sz="1600" b="1" dirty="0" smtClean="0"/>
              <a:t>develop Climate </a:t>
            </a:r>
            <a:br>
              <a:rPr lang="en-US" sz="1600" b="1" dirty="0" smtClean="0"/>
            </a:br>
            <a:r>
              <a:rPr lang="en-US" sz="1600" b="1" dirty="0" smtClean="0"/>
              <a:t>Resilience Strategies</a:t>
            </a:r>
          </a:p>
          <a:p>
            <a:r>
              <a:rPr lang="en-US" sz="1600" dirty="0" smtClean="0"/>
              <a:t>Help </a:t>
            </a:r>
            <a:r>
              <a:rPr lang="en-US" sz="1600" b="1" dirty="0" smtClean="0"/>
              <a:t>identify funding opportunities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for the implementation of the </a:t>
            </a:r>
            <a:br>
              <a:rPr lang="en-US" sz="1600" dirty="0" smtClean="0"/>
            </a:br>
            <a:r>
              <a:rPr lang="en-US" sz="1600" dirty="0" smtClean="0"/>
              <a:t>climate resilience strategies</a:t>
            </a:r>
          </a:p>
          <a:p>
            <a:r>
              <a:rPr lang="en-US" sz="1600" b="1" dirty="0" smtClean="0"/>
              <a:t>Networking and knowledge sharing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opportunities – regional &amp;</a:t>
            </a:r>
            <a:br>
              <a:rPr lang="en-US" sz="1600" dirty="0" smtClean="0"/>
            </a:br>
            <a:r>
              <a:rPr lang="en-US" sz="1600" dirty="0" smtClean="0"/>
              <a:t>international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Pilot Tested:  </a:t>
            </a:r>
            <a:r>
              <a:rPr lang="en-US" sz="1600" dirty="0" err="1" smtClean="0"/>
              <a:t>Shimla</a:t>
            </a:r>
            <a:r>
              <a:rPr lang="en-US" sz="1600" dirty="0" smtClean="0"/>
              <a:t>, Bhubaneswar and Mysore</a:t>
            </a:r>
          </a:p>
          <a:p>
            <a:pPr>
              <a:buNone/>
            </a:pPr>
            <a:r>
              <a:rPr lang="en-US" sz="1600" b="1" dirty="0" smtClean="0"/>
              <a:t>Cities:</a:t>
            </a:r>
            <a:r>
              <a:rPr lang="en-US" sz="1600" dirty="0" smtClean="0"/>
              <a:t> </a:t>
            </a:r>
            <a:r>
              <a:rPr lang="en-US" sz="1600" dirty="0" err="1" smtClean="0"/>
              <a:t>Leh</a:t>
            </a:r>
            <a:r>
              <a:rPr lang="en-US" sz="1600" dirty="0" smtClean="0"/>
              <a:t>, </a:t>
            </a:r>
            <a:r>
              <a:rPr lang="en-US" sz="1600" dirty="0" err="1" smtClean="0"/>
              <a:t>Dharamsala</a:t>
            </a:r>
            <a:r>
              <a:rPr lang="en-US" sz="1600" dirty="0" smtClean="0"/>
              <a:t>, </a:t>
            </a:r>
            <a:r>
              <a:rPr lang="en-US" sz="1600" dirty="0" err="1" smtClean="0"/>
              <a:t>Mandi</a:t>
            </a:r>
            <a:r>
              <a:rPr lang="en-US" sz="1600" dirty="0" smtClean="0"/>
              <a:t>, </a:t>
            </a:r>
            <a:r>
              <a:rPr lang="en-US" sz="1600" dirty="0" err="1" smtClean="0"/>
              <a:t>Gangtok</a:t>
            </a:r>
            <a:r>
              <a:rPr lang="en-US" sz="1600" dirty="0" smtClean="0"/>
              <a:t>, </a:t>
            </a:r>
            <a:r>
              <a:rPr lang="en-US" sz="1600" dirty="0" err="1" smtClean="0"/>
              <a:t>Kurseong</a:t>
            </a:r>
            <a:r>
              <a:rPr lang="en-US" sz="1600" dirty="0" smtClean="0"/>
              <a:t>, </a:t>
            </a:r>
          </a:p>
          <a:p>
            <a:pPr>
              <a:buNone/>
            </a:pPr>
            <a:r>
              <a:rPr lang="en-US" sz="1600" dirty="0" err="1" smtClean="0"/>
              <a:t>Shillong</a:t>
            </a:r>
            <a:r>
              <a:rPr lang="en-US" sz="1600" dirty="0" smtClean="0"/>
              <a:t>, </a:t>
            </a:r>
            <a:r>
              <a:rPr lang="en-US" sz="1600" dirty="0" err="1" smtClean="0"/>
              <a:t>Nashik</a:t>
            </a:r>
            <a:r>
              <a:rPr lang="en-US" sz="1600" dirty="0" smtClean="0"/>
              <a:t>, </a:t>
            </a:r>
            <a:r>
              <a:rPr lang="en-US" sz="1600" dirty="0" err="1" smtClean="0"/>
              <a:t>Panaji</a:t>
            </a:r>
            <a:r>
              <a:rPr lang="en-US" sz="1600" dirty="0" smtClean="0"/>
              <a:t>, </a:t>
            </a:r>
            <a:r>
              <a:rPr lang="en-US" sz="1600" dirty="0" err="1" smtClean="0"/>
              <a:t>Nainital</a:t>
            </a:r>
            <a:r>
              <a:rPr lang="en-US" sz="1600" dirty="0" smtClean="0"/>
              <a:t>, </a:t>
            </a:r>
            <a:r>
              <a:rPr lang="en-US" sz="1600" dirty="0" err="1" smtClean="0"/>
              <a:t>Dehradun</a:t>
            </a:r>
            <a:r>
              <a:rPr lang="en-US" sz="1600" dirty="0" smtClean="0"/>
              <a:t>, </a:t>
            </a:r>
            <a:r>
              <a:rPr lang="en-US" sz="1600" dirty="0" err="1" smtClean="0"/>
              <a:t>Singra</a:t>
            </a:r>
            <a:r>
              <a:rPr lang="en-US" sz="1600" dirty="0" smtClean="0"/>
              <a:t>, </a:t>
            </a:r>
          </a:p>
          <a:p>
            <a:pPr>
              <a:buNone/>
            </a:pPr>
            <a:r>
              <a:rPr lang="en-US" sz="1600" dirty="0" err="1" smtClean="0"/>
              <a:t>Mongla</a:t>
            </a:r>
            <a:r>
              <a:rPr lang="en-US" sz="1600" dirty="0" smtClean="0"/>
              <a:t> and Barisal </a:t>
            </a:r>
          </a:p>
        </p:txBody>
      </p:sp>
      <p:pic>
        <p:nvPicPr>
          <p:cNvPr id="4" name="Picture 2" descr="C:\Users\ICLEISAHYD05\Desktop\ACCCRN Cit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39351"/>
            <a:ext cx="4114800" cy="34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b="32320"/>
          <a:stretch>
            <a:fillRect/>
          </a:stretch>
        </p:blipFill>
        <p:spPr bwMode="auto">
          <a:xfrm>
            <a:off x="6527907" y="5486400"/>
            <a:ext cx="262660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3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924800" cy="5943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000" b="1" dirty="0" smtClean="0"/>
              <a:t>Climate </a:t>
            </a:r>
            <a:r>
              <a:rPr lang="en-US" sz="2000" b="1" dirty="0"/>
              <a:t>Change Adaptation Project Preparation and Financing in Urban </a:t>
            </a:r>
            <a:r>
              <a:rPr lang="en-US" sz="2000" b="1" dirty="0" smtClean="0"/>
              <a:t>India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Moving from ‘climate resilience strategies’  - ‘project preparation’ –  ‘access to finance’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r>
              <a:rPr lang="en-US" sz="1600" dirty="0" smtClean="0"/>
              <a:t>Phase I: Prioritisation </a:t>
            </a:r>
            <a:endParaRPr lang="en-IN" dirty="0" smtClean="0"/>
          </a:p>
          <a:p>
            <a:pPr lvl="2">
              <a:spcAft>
                <a:spcPts val="600"/>
              </a:spcAft>
            </a:pPr>
            <a:r>
              <a:rPr lang="en-US" sz="1600" dirty="0" smtClean="0"/>
              <a:t>Phase II: Pre Feasibility Study (PFS) </a:t>
            </a:r>
            <a:endParaRPr lang="en-IN" dirty="0" smtClean="0"/>
          </a:p>
          <a:p>
            <a:pPr eaLnBrk="1" hangingPunct="1">
              <a:spcAft>
                <a:spcPts val="600"/>
              </a:spcAft>
            </a:pPr>
            <a:r>
              <a:rPr lang="en-US" sz="1800" b="1" dirty="0" smtClean="0"/>
              <a:t>Sponsored by </a:t>
            </a:r>
            <a:r>
              <a:rPr lang="en-US" sz="1800" dirty="0" smtClean="0"/>
              <a:t>ADAPT Asia Pacific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b="1" dirty="0" smtClean="0"/>
              <a:t>Partners: </a:t>
            </a:r>
            <a:r>
              <a:rPr lang="en-US" sz="1800" dirty="0" smtClean="0"/>
              <a:t>ADAPT Asia Pacific &amp; CDIA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b="1" dirty="0" smtClean="0"/>
              <a:t>Duration :</a:t>
            </a:r>
            <a:r>
              <a:rPr lang="en-US" sz="1800" dirty="0" smtClean="0"/>
              <a:t> Feb 2014 to March 2015</a:t>
            </a:r>
          </a:p>
          <a:p>
            <a:pPr eaLnBrk="1" hangingPunct="1"/>
            <a:r>
              <a:rPr lang="en-US" sz="1800" b="1" dirty="0" smtClean="0"/>
              <a:t>Cities:</a:t>
            </a:r>
            <a:r>
              <a:rPr lang="en-US" sz="1800" dirty="0" smtClean="0"/>
              <a:t> </a:t>
            </a:r>
            <a:r>
              <a:rPr lang="en-US" sz="1800" dirty="0" err="1" smtClean="0"/>
              <a:t>Shimla</a:t>
            </a:r>
            <a:r>
              <a:rPr lang="en-US" sz="1800" dirty="0" smtClean="0"/>
              <a:t>, Bhubaneswar, Mysore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9623707"/>
              </p:ext>
            </p:extLst>
          </p:nvPr>
        </p:nvGraphicFramePr>
        <p:xfrm>
          <a:off x="304800" y="1905000"/>
          <a:ext cx="8382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 Diagonal Corner Rectangle 9"/>
          <p:cNvSpPr/>
          <p:nvPr/>
        </p:nvSpPr>
        <p:spPr>
          <a:xfrm>
            <a:off x="5562600" y="4190999"/>
            <a:ext cx="3581400" cy="23043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2"/>
                </a:solidFill>
              </a:rPr>
              <a:t>ADB and USAID Adapt Asia -Pacific Program have agreed to fund the pre-feasibility study for “Integrated </a:t>
            </a:r>
            <a:r>
              <a:rPr lang="en-US" sz="1600" dirty="0">
                <a:solidFill>
                  <a:schemeClr val="tx2"/>
                </a:solidFill>
              </a:rPr>
              <a:t>D</a:t>
            </a:r>
            <a:r>
              <a:rPr lang="en-US" sz="1600" dirty="0" smtClean="0">
                <a:solidFill>
                  <a:schemeClr val="tx2"/>
                </a:solidFill>
              </a:rPr>
              <a:t>rainage and </a:t>
            </a:r>
            <a:r>
              <a:rPr lang="en-US" sz="1600" dirty="0">
                <a:solidFill>
                  <a:schemeClr val="tx2"/>
                </a:solidFill>
              </a:rPr>
              <a:t>C</a:t>
            </a:r>
            <a:r>
              <a:rPr lang="en-US" sz="1600" dirty="0" smtClean="0">
                <a:solidFill>
                  <a:schemeClr val="tx2"/>
                </a:solidFill>
              </a:rPr>
              <a:t>limate Change” project for Mysore city based on the City Resilience Strategy developed by ICLEI South Asia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01000" cy="685800"/>
          </a:xfrm>
        </p:spPr>
        <p:txBody>
          <a:bodyPr anchor="ctr">
            <a:noAutofit/>
          </a:bodyPr>
          <a:lstStyle/>
          <a:p>
            <a:r>
              <a:rPr lang="en-US" sz="2800" b="1" dirty="0" smtClean="0">
                <a:solidFill>
                  <a:srgbClr val="008887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8887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8887"/>
                </a:solidFill>
                <a:latin typeface="Arial" panose="020B0604020202020204" pitchFamily="34" charset="0"/>
                <a:cs typeface="Arial" pitchFamily="34" charset="0"/>
              </a:rPr>
              <a:t>Building </a:t>
            </a:r>
            <a:r>
              <a:rPr lang="en-US" sz="28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Urban Climate Resilience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 txBox="1">
            <a:spLocks/>
          </p:cNvSpPr>
          <p:nvPr/>
        </p:nvSpPr>
        <p:spPr>
          <a:xfrm>
            <a:off x="317127" y="2133600"/>
            <a:ext cx="8534400" cy="4060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105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74320" lvl="1" algn="l" fontAlgn="auto">
              <a:spcAft>
                <a:spcPts val="0"/>
              </a:spcAft>
              <a:buClr>
                <a:srgbClr val="00B050"/>
              </a:buClr>
              <a:buSzPct val="85000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182880" algn="l" fontAlgn="auto">
              <a:spcAft>
                <a:spcPts val="0"/>
              </a:spcAft>
              <a:buClr>
                <a:srgbClr val="00B050"/>
              </a:buClr>
              <a:buSzPct val="85000"/>
              <a:buFont typeface="Wingdings" panose="05000000000000000000" pitchFamily="2" charset="2"/>
              <a:buChar char="q"/>
            </a:pPr>
            <a:endParaRPr lang="de-DE" sz="6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524000" y="4055143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4"/>
          <p:cNvSpPr/>
          <p:nvPr/>
        </p:nvSpPr>
        <p:spPr>
          <a:xfrm>
            <a:off x="7620000" y="4472567"/>
            <a:ext cx="948807" cy="9488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</a:pPr>
            <a:r>
              <a:rPr lang="en-US" sz="800" b="1" dirty="0" smtClean="0">
                <a:solidFill>
                  <a:prstClr val="white"/>
                </a:solidFill>
              </a:rPr>
              <a:t>Increased Access to Finance/Accelerated Climate Action Implementation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584326" y="4003683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1074" y="1622721"/>
            <a:ext cx="8241926" cy="5235279"/>
            <a:chOff x="521074" y="1622721"/>
            <a:chExt cx="8241926" cy="5235279"/>
          </a:xfrm>
        </p:grpSpPr>
        <p:sp>
          <p:nvSpPr>
            <p:cNvPr id="5" name="Title 10"/>
            <p:cNvSpPr txBox="1">
              <a:spLocks/>
            </p:cNvSpPr>
            <p:nvPr/>
          </p:nvSpPr>
          <p:spPr>
            <a:xfrm>
              <a:off x="1101207" y="1622721"/>
              <a:ext cx="6366393" cy="457200"/>
            </a:xfrm>
            <a:prstGeom prst="rect">
              <a:avLst/>
            </a:prstGeom>
            <a:noFill/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de-DE" sz="2000" b="1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Transformative Actions Program (TAP)</a:t>
              </a:r>
              <a:endParaRPr lang="en-US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1207" y="6334780"/>
              <a:ext cx="746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spc="300" dirty="0" smtClean="0">
                  <a:solidFill>
                    <a:srgbClr val="4F81BD">
                      <a:lumMod val="7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TAP the potential of local and subnational climate action!</a:t>
              </a:r>
              <a:endParaRPr lang="en-US" sz="1400" b="1" spc="300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65420778"/>
                </p:ext>
              </p:extLst>
            </p:nvPr>
          </p:nvGraphicFramePr>
          <p:xfrm>
            <a:off x="685800" y="1828800"/>
            <a:ext cx="8077200" cy="24151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Rounded Rectangle 13"/>
            <p:cNvSpPr/>
            <p:nvPr/>
          </p:nvSpPr>
          <p:spPr>
            <a:xfrm>
              <a:off x="521074" y="4343400"/>
              <a:ext cx="2298326" cy="36576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</a:t>
              </a:r>
              <a:r>
                <a:rPr lang="en-US" sz="11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ocal and subnational governments</a:t>
              </a:r>
              <a:endParaRPr lang="en-US" sz="11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81400" y="4410444"/>
              <a:ext cx="2362200" cy="54864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Climate Action Reporting (</a:t>
              </a:r>
              <a:r>
                <a:rPr lang="en-US" sz="1050" b="1" u="sng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Compact of Mayors</a:t>
              </a:r>
              <a:r>
                <a:rPr lang="en-US" sz="105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Carbon</a:t>
              </a:r>
              <a:r>
                <a:rPr lang="en-US" sz="1050" b="1" i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</a:t>
              </a:r>
              <a:r>
                <a:rPr lang="en-US" sz="105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…)</a:t>
              </a:r>
              <a:endParaRPr lang="en-US" sz="105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1074" y="4755964"/>
              <a:ext cx="2298326" cy="36576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Development Agencies</a:t>
              </a:r>
              <a:endParaRPr lang="en-US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1074" y="5196840"/>
              <a:ext cx="2298326" cy="36576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Funding bodies and banks</a:t>
              </a:r>
              <a:endParaRPr lang="en-US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21074" y="5730240"/>
              <a:ext cx="2298326" cy="36576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National governments (multi-level cooperation)</a:t>
              </a:r>
              <a:endParaRPr lang="en-US" sz="11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81400" y="5088099"/>
              <a:ext cx="2362200" cy="39830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TAP online </a:t>
              </a:r>
              <a:r>
                <a:rPr lang="en-US" sz="12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r>
                <a:rPr lang="en-US" sz="12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latform</a:t>
              </a:r>
              <a:endParaRPr lang="en-US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81400" y="5621499"/>
              <a:ext cx="2362200" cy="39830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TAP Pavilion at COPs</a:t>
              </a:r>
              <a:endParaRPr lang="en-US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1" name="Round Diagonal Corner Rectangle 20"/>
          <p:cNvSpPr/>
          <p:nvPr/>
        </p:nvSpPr>
        <p:spPr>
          <a:xfrm>
            <a:off x="6400800" y="4185427"/>
            <a:ext cx="2590800" cy="202282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The </a:t>
            </a:r>
            <a:r>
              <a:rPr lang="en-US" sz="1600" b="1" dirty="0" smtClean="0"/>
              <a:t>Compact of Mayors</a:t>
            </a:r>
            <a:r>
              <a:rPr lang="en-US" sz="1600" dirty="0"/>
              <a:t> is the world’s largest cooperative effort among mayors and city officials to reduce greenhouse gas emissions, track progress, and prepare for the impacts of climate change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62600" y="4709160"/>
            <a:ext cx="838200" cy="412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27211" y="1524000"/>
            <a:ext cx="9982198" cy="5257800"/>
            <a:chOff x="-210670" y="1512405"/>
            <a:chExt cx="9982198" cy="5257800"/>
          </a:xfrm>
        </p:grpSpPr>
        <p:sp>
          <p:nvSpPr>
            <p:cNvPr id="6" name="TextBox 5"/>
            <p:cNvSpPr txBox="1"/>
            <p:nvPr/>
          </p:nvSpPr>
          <p:spPr>
            <a:xfrm>
              <a:off x="-13447" y="6462428"/>
              <a:ext cx="9784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spc="300" dirty="0" smtClean="0">
                  <a:solidFill>
                    <a:srgbClr val="4F81BD">
                      <a:lumMod val="7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TAP the potential of local and subnational climate action!</a:t>
              </a:r>
              <a:endParaRPr lang="en-US" sz="1400" b="1" spc="300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itle 10"/>
            <p:cNvSpPr txBox="1">
              <a:spLocks/>
            </p:cNvSpPr>
            <p:nvPr/>
          </p:nvSpPr>
          <p:spPr>
            <a:xfrm>
              <a:off x="2133599" y="1512405"/>
              <a:ext cx="6060141" cy="457200"/>
            </a:xfrm>
            <a:prstGeom prst="rect">
              <a:avLst/>
            </a:prstGeom>
            <a:noFill/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de-DE" sz="2400" b="1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4 Action Pillars of the TAP</a:t>
              </a:r>
              <a:endPara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928564176"/>
                </p:ext>
              </p:extLst>
            </p:nvPr>
          </p:nvGraphicFramePr>
          <p:xfrm>
            <a:off x="-210670" y="2079359"/>
            <a:ext cx="9623611" cy="43860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611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en-US" sz="30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Introducing ICLEI-Local Governments for Sustainability (ICLEI)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E0AF5-13DB-471B-BFBF-0C452667EE09}" type="slidenum">
              <a:rPr lang="en-US" smtClean="0">
                <a:cs typeface="Arial" pitchFamily="34" charset="0"/>
              </a:rPr>
              <a:pPr>
                <a:defRPr/>
              </a:pPr>
              <a:t>2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371600"/>
            <a:ext cx="87630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887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3986" indent="-283986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established in 1990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advances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3986" indent="-283986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ICLEI’s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mission is “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build and serve a worldwide movement  of local governments to achieve tangible improvements in global sustainability with special focus on environmental conditions through cumulative local actions.”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986" indent="-283986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1000+ members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86 countries,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representing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660 million people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m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-cities, super-cities, urban regions, large cities, small and medium-sized cities &amp; towns. Also States / Provinces as members.</a:t>
            </a:r>
          </a:p>
          <a:p>
            <a:pPr marL="283986" indent="-283986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activities: 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 Support our members with technical expertise, tools, guidance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ii) Facilitate city peer exchange, support networking. </a:t>
            </a:r>
          </a:p>
          <a:p>
            <a:pPr marL="40005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iii) Operate global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</a:p>
          <a:p>
            <a:pPr marL="40005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iv) Conduct international advocacy and representation.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37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8001000" cy="2438400"/>
          </a:xfrm>
        </p:spPr>
        <p:txBody>
          <a:bodyPr/>
          <a:lstStyle/>
          <a:p>
            <a:pPr marL="0" indent="0">
              <a:defRPr/>
            </a:pPr>
            <a:r>
              <a:rPr lang="en-US" altLang="en-US" sz="2800" b="1" kern="1200" dirty="0" smtClean="0">
                <a:solidFill>
                  <a:srgbClr val="008887"/>
                </a:solidFill>
                <a:latin typeface="Calibri" panose="020F0502020204030204" pitchFamily="34" charset="0"/>
                <a:ea typeface="ＭＳ Ｐゴシック" charset="-128"/>
                <a:cs typeface="Tahoma" pitchFamily="34" charset="0"/>
              </a:rPr>
              <a:t/>
            </a:r>
            <a:br>
              <a:rPr lang="en-US" altLang="en-US" sz="2800" b="1" kern="1200" dirty="0" smtClean="0">
                <a:solidFill>
                  <a:srgbClr val="008887"/>
                </a:solidFill>
                <a:latin typeface="Calibri" panose="020F0502020204030204" pitchFamily="34" charset="0"/>
                <a:ea typeface="ＭＳ Ｐゴシック" charset="-128"/>
                <a:cs typeface="Tahoma" pitchFamily="34" charset="0"/>
              </a:rPr>
            </a:br>
            <a:r>
              <a:rPr lang="en-US" altLang="en-US" sz="2800" b="1" kern="1200" dirty="0" smtClean="0">
                <a:solidFill>
                  <a:srgbClr val="008887"/>
                </a:solidFill>
                <a:latin typeface="Calibri" panose="020F0502020204030204" pitchFamily="34" charset="0"/>
                <a:ea typeface="ＭＳ Ｐゴシック" charset="-128"/>
                <a:cs typeface="Tahoma" pitchFamily="34" charset="0"/>
              </a:rPr>
              <a:t/>
            </a:r>
            <a:br>
              <a:rPr lang="en-US" altLang="en-US" sz="2800" b="1" kern="1200" dirty="0" smtClean="0">
                <a:solidFill>
                  <a:srgbClr val="008887"/>
                </a:solidFill>
                <a:latin typeface="Calibri" panose="020F0502020204030204" pitchFamily="34" charset="0"/>
                <a:ea typeface="ＭＳ Ｐゴシック" charset="-128"/>
                <a:cs typeface="Tahoma" pitchFamily="34" charset="0"/>
              </a:rPr>
            </a:br>
            <a:r>
              <a:rPr lang="de-DE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Emani Kumar, </a:t>
            </a:r>
            <a:r>
              <a:rPr lang="pt-P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ICLEI Deputy Secretary General and Regional Director-ICLEI South Asia Secreteriat</a:t>
            </a:r>
            <a:br>
              <a:rPr lang="pt-PT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emani.kumar@iclei.org</a:t>
            </a:r>
            <a:b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www.iclei.org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www.southasia.iclei.org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kern="1200" dirty="0" smtClean="0">
              <a:solidFill>
                <a:srgbClr val="008887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2133600" cy="476250"/>
          </a:xfrm>
        </p:spPr>
        <p:txBody>
          <a:bodyPr/>
          <a:lstStyle/>
          <a:p>
            <a:pPr>
              <a:defRPr/>
            </a:pPr>
            <a:fld id="{55B44EF8-A02F-4612-BA21-4594F985DC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981200" y="10668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C000"/>
                </a:solidFill>
                <a:latin typeface="Arial" charset="0"/>
              </a:rPr>
              <a:t>Thank You!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en-US" sz="30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Offices around the world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E0AF5-13DB-471B-BFBF-0C452667EE09}" type="slidenum">
              <a:rPr lang="en-US" smtClean="0">
                <a:cs typeface="Arial" pitchFamily="34" charset="0"/>
              </a:rPr>
              <a:pPr>
                <a:defRPr/>
              </a:pPr>
              <a:t>3</a:t>
            </a:fld>
            <a:endParaRPr lang="en-US" dirty="0">
              <a:cs typeface="Arial" pitchFamily="34" charset="0"/>
            </a:endParaRPr>
          </a:p>
        </p:txBody>
      </p:sp>
      <p:pic>
        <p:nvPicPr>
          <p:cNvPr id="4" name="Picture 5" descr="ICLEI_off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1600200"/>
            <a:ext cx="9048750" cy="454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63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-6350" y="309563"/>
            <a:ext cx="8007350" cy="76835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3000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ICLEI </a:t>
            </a:r>
            <a:r>
              <a:rPr lang="en-US" sz="30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48000"/>
          </a:xfrm>
        </p:spPr>
        <p:txBody>
          <a:bodyPr/>
          <a:lstStyle/>
          <a:p>
            <a:pPr eaLnBrk="1" hangingPunct="1"/>
            <a:r>
              <a:rPr lang="en-IN" sz="2400" dirty="0" smtClean="0"/>
              <a:t>The South Asian regional chapter of ICLEI Local Governments for Sustainability.</a:t>
            </a:r>
          </a:p>
          <a:p>
            <a:pPr eaLnBrk="1" hangingPunct="1"/>
            <a:r>
              <a:rPr lang="en-US" sz="2400" dirty="0" smtClean="0"/>
              <a:t>Working with South Asian cities with funding support from various national and international partners by o</a:t>
            </a:r>
            <a:r>
              <a:rPr lang="de-DE" sz="2400" dirty="0" smtClean="0"/>
              <a:t>ffering opportunities:</a:t>
            </a:r>
          </a:p>
          <a:p>
            <a:pPr lvl="1" eaLnBrk="1" hangingPunct="1">
              <a:spcBef>
                <a:spcPct val="0"/>
              </a:spcBef>
              <a:spcAft>
                <a:spcPts val="1000"/>
              </a:spcAft>
            </a:pPr>
            <a:r>
              <a:rPr lang="de-DE" sz="2400" dirty="0" smtClean="0"/>
              <a:t>participation in programs and projects</a:t>
            </a:r>
          </a:p>
          <a:p>
            <a:pPr lvl="1" eaLnBrk="1" hangingPunct="1">
              <a:spcBef>
                <a:spcPct val="0"/>
              </a:spcBef>
              <a:spcAft>
                <a:spcPts val="1000"/>
              </a:spcAft>
            </a:pPr>
            <a:r>
              <a:rPr lang="de-DE" sz="2400" dirty="0" smtClean="0"/>
              <a:t>information services, training and conferences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057400" y="4311650"/>
            <a:ext cx="4572000" cy="1938992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000" b="1" dirty="0">
                <a:latin typeface="+mn-lt"/>
              </a:rPr>
              <a:t>South Asian Region</a:t>
            </a:r>
          </a:p>
          <a:p>
            <a:pPr algn="ctr"/>
            <a:endParaRPr lang="en-IN" sz="2000" dirty="0">
              <a:latin typeface="+mn-lt"/>
            </a:endParaRPr>
          </a:p>
          <a:p>
            <a:pPr lvl="1"/>
            <a:r>
              <a:rPr lang="en-IN" sz="2000" dirty="0">
                <a:latin typeface="+mn-lt"/>
              </a:rPr>
              <a:t>India		Pakistan</a:t>
            </a:r>
          </a:p>
          <a:p>
            <a:pPr lvl="1"/>
            <a:r>
              <a:rPr lang="en-IN" sz="2000" dirty="0">
                <a:latin typeface="+mn-lt"/>
              </a:rPr>
              <a:t>Afghanistan	</a:t>
            </a:r>
            <a:r>
              <a:rPr lang="en-IN" sz="2000" dirty="0" smtClean="0">
                <a:latin typeface="+mn-lt"/>
              </a:rPr>
              <a:t>Bangladesh</a:t>
            </a:r>
            <a:endParaRPr lang="en-IN" sz="2000" dirty="0">
              <a:latin typeface="+mn-lt"/>
            </a:endParaRPr>
          </a:p>
          <a:p>
            <a:pPr lvl="1"/>
            <a:r>
              <a:rPr lang="en-IN" sz="2000" dirty="0">
                <a:latin typeface="+mn-lt"/>
              </a:rPr>
              <a:t>Bhutan		Sri Lanka</a:t>
            </a:r>
          </a:p>
          <a:p>
            <a:pPr lvl="1"/>
            <a:r>
              <a:rPr lang="en-IN" sz="2000" dirty="0">
                <a:latin typeface="+mn-lt"/>
              </a:rPr>
              <a:t>Nepal		Maldives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6350" y="309563"/>
            <a:ext cx="8007350" cy="768350"/>
          </a:xfrm>
          <a:solidFill>
            <a:srgbClr val="FFFF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  </a:t>
            </a:r>
            <a:r>
              <a:rPr lang="en-US" altLang="en-US" sz="30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ICLEI South Asia Members – 66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83696"/>
              </p:ext>
            </p:extLst>
          </p:nvPr>
        </p:nvGraphicFramePr>
        <p:xfrm>
          <a:off x="228600" y="1295400"/>
          <a:ext cx="4648200" cy="376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304696"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INDIA (47)</a:t>
                      </a:r>
                      <a:endParaRPr lang="en-GB" sz="1400" dirty="0"/>
                    </a:p>
                  </a:txBody>
                  <a:tcPr marT="45683" marB="45683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Ahmedabad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Pune</a:t>
                      </a:r>
                      <a:endParaRPr lang="en-GB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Rajahmundry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Bhavnagar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err="1" smtClean="0">
                          <a:effectLst/>
                          <a:latin typeface="+mn-lt"/>
                        </a:rPr>
                        <a:t>Panaji</a:t>
                      </a:r>
                      <a:endParaRPr lang="en-GB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Rajkot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Bhopal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Ichalkaranji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Salem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Bhubaneshwar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Jabalpur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Shimla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Chandrapur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Jamnagar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Surat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Coimbatore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Kalyan</a:t>
                      </a: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Dombivli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Tenali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Dehradun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Kishangarh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Thane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North </a:t>
                      </a:r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Delhi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Kolhapur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Tiruchirapally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 smtClean="0">
                          <a:effectLst/>
                          <a:latin typeface="+mn-lt"/>
                        </a:rPr>
                        <a:t>Gangtok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Kolkata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Tirupati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Gandhinagar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Kota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Tiruppur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Guntur 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Kurseong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Vadodara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Gurgaon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Madurai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Vijayawada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Guwahati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Mumbai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Vishakhapatnam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Gwalior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Mysore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Warangal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Howrah</a:t>
                      </a:r>
                      <a:endParaRPr lang="en-GB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Nashik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+mn-lt"/>
                        </a:rPr>
                        <a:t>Tirunelveli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  <a:tr h="2165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Hyderabad</a:t>
                      </a:r>
                      <a:endParaRPr lang="en-GB" sz="14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Nagpur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3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0" y="1295400"/>
          <a:ext cx="20574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04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BANGLADESH (4)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45745" marB="45745">
                    <a:solidFill>
                      <a:srgbClr val="00B0F0"/>
                    </a:solidFill>
                  </a:tcPr>
                </a:tc>
              </a:tr>
              <a:tr h="213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err="1" smtClean="0">
                          <a:latin typeface="+mn-lt"/>
                        </a:rPr>
                        <a:t>Rajshahi</a:t>
                      </a:r>
                      <a:endParaRPr lang="en-US" sz="140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latin typeface="+mn-lt"/>
                        </a:rPr>
                        <a:t>Dhaka</a:t>
                      </a: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Barisal</a:t>
                      </a: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Singra</a:t>
                      </a:r>
                      <a:endParaRPr lang="en-US" sz="140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239000" y="1295400"/>
          <a:ext cx="18288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04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SRI LANKA (4)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45745" marB="45745">
                    <a:solidFill>
                      <a:srgbClr val="00B0F0"/>
                    </a:solidFill>
                  </a:tcPr>
                </a:tc>
              </a:tr>
              <a:tr h="213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 err="1" smtClean="0"/>
                        <a:t>Matale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 smtClean="0"/>
                        <a:t>Kandy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 err="1" smtClean="0"/>
                        <a:t>Kurunegala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Galle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029200" y="2667000"/>
          <a:ext cx="2057400" cy="73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049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BHUTAN (2)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45740" marB="45740">
                    <a:solidFill>
                      <a:srgbClr val="00B0F0"/>
                    </a:solidFill>
                  </a:tcPr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 err="1" smtClean="0"/>
                        <a:t>Phuentsholing</a:t>
                      </a:r>
                      <a:endParaRPr lang="en-US" sz="1400" u="none" strike="noStrike" kern="1200" dirty="0" smtClean="0"/>
                    </a:p>
                  </a:txBody>
                  <a:tcPr marL="0" marR="0" marT="0" marB="0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 err="1" smtClean="0"/>
                        <a:t>Thimphu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029200" y="3581400"/>
          <a:ext cx="20574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0496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NEPAL (4)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45745" marB="45745">
                    <a:solidFill>
                      <a:srgbClr val="00B0F0"/>
                    </a:solidFill>
                  </a:tcPr>
                </a:tc>
              </a:tr>
              <a:tr h="213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 smtClean="0"/>
                        <a:t>Kathmandu</a:t>
                      </a: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err="1" smtClean="0"/>
                        <a:t>Pokhara</a:t>
                      </a:r>
                      <a:endParaRPr lang="en-US" sz="140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err="1" smtClean="0"/>
                        <a:t>Lalitpur</a:t>
                      </a:r>
                      <a:endParaRPr lang="en-US" sz="140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1347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err="1" smtClean="0"/>
                        <a:t>Hetauda</a:t>
                      </a:r>
                      <a:endParaRPr lang="en-US" sz="140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239000" y="2667000"/>
          <a:ext cx="1828800" cy="51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042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MALDIVES (1)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45523" marB="45523">
                    <a:solidFill>
                      <a:srgbClr val="00B0F0"/>
                    </a:solidFill>
                  </a:tcPr>
                </a:tc>
              </a:tr>
              <a:tr h="21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 err="1" smtClean="0"/>
                        <a:t>Malé</a:t>
                      </a:r>
                      <a:endParaRPr lang="en-US" sz="1400" u="none" strike="noStrike" kern="1200" dirty="0" smtClean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28600" y="5105400"/>
          <a:ext cx="6858000" cy="11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3048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ASSOCIATE PARTNERS (4)</a:t>
                      </a:r>
                      <a:endParaRPr lang="en-GB" sz="1400" dirty="0"/>
                    </a:p>
                  </a:txBody>
                  <a:tcPr marT="45673" marB="45673">
                    <a:solidFill>
                      <a:srgbClr val="00B0F0"/>
                    </a:solidFill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All India Institute of Local Self Government (</a:t>
                      </a:r>
                      <a:r>
                        <a:rPr lang="en-US" sz="1400" b="0" i="0" u="none" strike="noStrike" dirty="0" err="1" smtClean="0">
                          <a:effectLst/>
                          <a:latin typeface="+mn-lt"/>
                        </a:rPr>
                        <a:t>AIILSG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4" marB="0" anchor="b"/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effectLst/>
                          <a:latin typeface="+mn-lt"/>
                        </a:rPr>
                        <a:t>Punjab Municipal Infrastructure Development Company (</a:t>
                      </a:r>
                      <a:r>
                        <a:rPr lang="en-GB" sz="1400" b="0" i="0" u="none" strike="noStrike" dirty="0" err="1" smtClean="0">
                          <a:effectLst/>
                          <a:latin typeface="+mn-lt"/>
                        </a:rPr>
                        <a:t>PMIDC</a:t>
                      </a:r>
                      <a:r>
                        <a:rPr lang="en-GB" sz="1400" b="0" i="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4" marB="0" anchor="b"/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effectLst/>
                          <a:latin typeface="+mn-lt"/>
                        </a:rPr>
                        <a:t>Municipal Association of Nepal (</a:t>
                      </a:r>
                      <a:r>
                        <a:rPr lang="en-GB" sz="1400" b="0" i="0" u="none" strike="noStrike" dirty="0" err="1" smtClean="0">
                          <a:effectLst/>
                          <a:latin typeface="+mn-lt"/>
                        </a:rPr>
                        <a:t>MuAN</a:t>
                      </a:r>
                      <a:r>
                        <a:rPr lang="en-GB" sz="1400" b="0" i="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4" marB="0" anchor="b"/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effectLst/>
                          <a:latin typeface="+mn-lt"/>
                        </a:rPr>
                        <a:t>Local Government</a:t>
                      </a:r>
                      <a:r>
                        <a:rPr lang="en-GB" sz="1400" b="0" i="0" u="none" strike="noStrike" baseline="0" dirty="0" smtClean="0">
                          <a:effectLst/>
                          <a:latin typeface="+mn-lt"/>
                        </a:rPr>
                        <a:t> Authority </a:t>
                      </a:r>
                      <a:r>
                        <a:rPr lang="en-GB" sz="1400" b="0" i="0" u="none" strike="noStrike" baseline="0" smtClean="0">
                          <a:effectLst/>
                          <a:latin typeface="+mn-lt"/>
                        </a:rPr>
                        <a:t>, Maldives 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3216" marR="3216" marT="32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6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68597"/>
              </p:ext>
            </p:extLst>
          </p:nvPr>
        </p:nvGraphicFramePr>
        <p:xfrm>
          <a:off x="-252536" y="1916832"/>
          <a:ext cx="91440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Key Urban Sectors for GHG emission reduction intervention</a:t>
            </a:r>
            <a:endParaRPr lang="en-IN" b="1" dirty="0">
              <a:solidFill>
                <a:srgbClr val="0088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870361"/>
              </p:ext>
            </p:extLst>
          </p:nvPr>
        </p:nvGraphicFramePr>
        <p:xfrm>
          <a:off x="0" y="3284984"/>
          <a:ext cx="9144000" cy="335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557" name="Content Placeholder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773237"/>
            <a:ext cx="1744924" cy="14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64388" y="3124200"/>
            <a:ext cx="1744924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1400" b="1" dirty="0" smtClean="0">
                <a:solidFill>
                  <a:schemeClr val="bg1"/>
                </a:solidFill>
                <a:latin typeface="+mn-lt"/>
              </a:rPr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39427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6858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Solutions and Strategies across Sectors</a:t>
            </a:r>
            <a:endParaRPr lang="en-IN" sz="3000" b="1" dirty="0">
              <a:solidFill>
                <a:srgbClr val="0088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814641"/>
              </p:ext>
            </p:extLst>
          </p:nvPr>
        </p:nvGraphicFramePr>
        <p:xfrm>
          <a:off x="-2133600" y="1066800"/>
          <a:ext cx="13182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0" y="1643813"/>
            <a:ext cx="609600" cy="485579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4511023" y="1602402"/>
            <a:ext cx="822977" cy="526990"/>
          </a:xfrm>
          <a:prstGeom prst="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578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6858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Solutions and Strategies across Sectors</a:t>
            </a:r>
            <a:endParaRPr lang="en-IN" sz="3000" b="1" dirty="0">
              <a:solidFill>
                <a:srgbClr val="0088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896694"/>
              </p:ext>
            </p:extLst>
          </p:nvPr>
        </p:nvGraphicFramePr>
        <p:xfrm>
          <a:off x="-2133600" y="914400"/>
          <a:ext cx="13182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371600"/>
            <a:ext cx="746777" cy="568400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679712" cy="58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943600" y="1446193"/>
            <a:ext cx="609600" cy="493807"/>
          </a:xfrm>
          <a:prstGeom prst="rect">
            <a:avLst/>
          </a:prstGeom>
          <a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333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6858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008887"/>
                </a:solidFill>
                <a:latin typeface="Arial" pitchFamily="34" charset="0"/>
                <a:cs typeface="Arial" pitchFamily="34" charset="0"/>
              </a:rPr>
              <a:t>Solutions and Strategies across Sectors</a:t>
            </a:r>
            <a:endParaRPr lang="en-IN" sz="3000" b="1" dirty="0">
              <a:solidFill>
                <a:srgbClr val="0088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222281"/>
              </p:ext>
            </p:extLst>
          </p:nvPr>
        </p:nvGraphicFramePr>
        <p:xfrm>
          <a:off x="762000" y="1205552"/>
          <a:ext cx="8001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429000" y="1713186"/>
            <a:ext cx="609600" cy="420414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762000" y="1732780"/>
            <a:ext cx="471122" cy="40082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6172200" y="1751173"/>
            <a:ext cx="547322" cy="381226"/>
          </a:xfrm>
          <a:prstGeom prst="rect">
            <a:avLst/>
          </a:prstGeom>
          <a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160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CLEI standard">
  <a:themeElements>
    <a:clrScheme name="1_ICLEI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ICLEI standa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CLEI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CLEI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CLEI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CLEI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CLEI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CLEI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CLEI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CLEI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CLEI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CLEI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CLEI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CLEI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7279</TotalTime>
  <Words>1911</Words>
  <Application>Microsoft Office PowerPoint</Application>
  <PresentationFormat>On-screen Show (4:3)</PresentationFormat>
  <Paragraphs>440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1_ICLEI standard</vt:lpstr>
      <vt:lpstr>Office Theme</vt:lpstr>
      <vt:lpstr>PowerPoint Presentation</vt:lpstr>
      <vt:lpstr>Introducing ICLEI-Local Governments for Sustainability (ICLEI)</vt:lpstr>
      <vt:lpstr>Offices around the world</vt:lpstr>
      <vt:lpstr>   ICLEI South Asia</vt:lpstr>
      <vt:lpstr>  ICLEI South Asia Members – 66 </vt:lpstr>
      <vt:lpstr>Key Urban Sectors for GHG emission reduction intervention</vt:lpstr>
      <vt:lpstr>Solutions and Strategies across Sectors</vt:lpstr>
      <vt:lpstr>Solutions and Strategies across Sectors</vt:lpstr>
      <vt:lpstr>Solutions and Strategies across Sectors</vt:lpstr>
      <vt:lpstr>  Public and Non-Motorized Transport (NMT) Systems</vt:lpstr>
      <vt:lpstr>   Renewable Energy in Buildings</vt:lpstr>
      <vt:lpstr>   Solar Cities Programme</vt:lpstr>
      <vt:lpstr>   Renewable Energy Potential in Cities</vt:lpstr>
      <vt:lpstr>   Energy Efficient Street Lighting</vt:lpstr>
      <vt:lpstr>    Bio-methanation of Solid Waste</vt:lpstr>
      <vt:lpstr> Building Urban Climate Resilience </vt:lpstr>
      <vt:lpstr> Building Urban Climate Resilience </vt:lpstr>
      <vt:lpstr>PowerPoint Presentation</vt:lpstr>
      <vt:lpstr>PowerPoint Presentation</vt:lpstr>
      <vt:lpstr>  Emani Kumar, ICLEI Deputy Secretary General and Regional Director-ICLEI South Asia Secreteriat E-Mail: emani.kumar@iclei.org Websites: www.iclei.org        www.southasia.iclei.org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Ganga Project</dc:title>
  <dc:creator>Anurag</dc:creator>
  <cp:lastModifiedBy>Emani Kumar</cp:lastModifiedBy>
  <cp:revision>577</cp:revision>
  <dcterms:created xsi:type="dcterms:W3CDTF">2009-05-05T12:10:43Z</dcterms:created>
  <dcterms:modified xsi:type="dcterms:W3CDTF">2015-09-22T05:13:30Z</dcterms:modified>
</cp:coreProperties>
</file>